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59" r:id="rId2"/>
    <p:sldId id="360"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120">
          <p15:clr>
            <a:srgbClr val="A4A3A4"/>
          </p15:clr>
        </p15:guide>
        <p15:guide id="4"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E46C0A"/>
    <a:srgbClr val="FFFF99"/>
    <a:srgbClr val="DCE6F2"/>
    <a:srgbClr val="0000FF"/>
    <a:srgbClr val="3737FF"/>
    <a:srgbClr val="FFFFCC"/>
    <a:srgbClr val="FAF5B8"/>
    <a:srgbClr val="FCEFB6"/>
    <a:srgbClr val="F3E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53" autoAdjust="0"/>
    <p:restoredTop sz="74447" autoAdjust="0"/>
  </p:normalViewPr>
  <p:slideViewPr>
    <p:cSldViewPr>
      <p:cViewPr>
        <p:scale>
          <a:sx n="100" d="100"/>
          <a:sy n="100" d="100"/>
        </p:scale>
        <p:origin x="3330" y="72"/>
      </p:cViewPr>
      <p:guideLst>
        <p:guide orient="horz" pos="2160"/>
        <p:guide pos="2880"/>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11"/>
            <a:ext cx="2950376" cy="497367"/>
          </a:xfrm>
          <a:prstGeom prst="rect">
            <a:avLst/>
          </a:prstGeom>
        </p:spPr>
        <p:txBody>
          <a:bodyPr vert="horz" lIns="92050" tIns="46027" rIns="92050" bIns="4602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4" y="11"/>
            <a:ext cx="2950375" cy="497367"/>
          </a:xfrm>
          <a:prstGeom prst="rect">
            <a:avLst/>
          </a:prstGeom>
        </p:spPr>
        <p:txBody>
          <a:bodyPr vert="horz" lIns="92050" tIns="46027" rIns="92050" bIns="46027" rtlCol="0"/>
          <a:lstStyle>
            <a:lvl1pPr algn="r">
              <a:defRPr sz="1200"/>
            </a:lvl1pPr>
          </a:lstStyle>
          <a:p>
            <a:fld id="{2CBB1C85-71C7-4FBF-B5F6-910CE2A760C5}" type="datetime1">
              <a:rPr kumimoji="1" lang="ja-JP" altLang="en-US" smtClean="0"/>
              <a:t>2025/2/28</a:t>
            </a:fld>
            <a:endParaRPr kumimoji="1" lang="ja-JP" altLang="en-US"/>
          </a:p>
        </p:txBody>
      </p:sp>
      <p:sp>
        <p:nvSpPr>
          <p:cNvPr id="4" name="フッター プレースホルダー 3"/>
          <p:cNvSpPr>
            <a:spLocks noGrp="1"/>
          </p:cNvSpPr>
          <p:nvPr>
            <p:ph type="ftr" sz="quarter" idx="2"/>
          </p:nvPr>
        </p:nvSpPr>
        <p:spPr>
          <a:xfrm>
            <a:off x="17" y="9440383"/>
            <a:ext cx="2950376" cy="497366"/>
          </a:xfrm>
          <a:prstGeom prst="rect">
            <a:avLst/>
          </a:prstGeom>
        </p:spPr>
        <p:txBody>
          <a:bodyPr vert="horz" lIns="92050" tIns="46027" rIns="92050" bIns="4602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4" y="9440383"/>
            <a:ext cx="2950375" cy="497366"/>
          </a:xfrm>
          <a:prstGeom prst="rect">
            <a:avLst/>
          </a:prstGeom>
        </p:spPr>
        <p:txBody>
          <a:bodyPr vert="horz" lIns="92050" tIns="46027" rIns="92050" bIns="46027" rtlCol="0" anchor="b"/>
          <a:lstStyle>
            <a:lvl1pPr algn="r">
              <a:defRPr sz="1200"/>
            </a:lvl1pPr>
          </a:lstStyle>
          <a:p>
            <a:fld id="{A83353DF-A27C-4A67-B37A-9679CAEFEECC}" type="slidenum">
              <a:rPr kumimoji="1" lang="ja-JP" altLang="en-US" smtClean="0"/>
              <a:t>‹#›</a:t>
            </a:fld>
            <a:endParaRPr kumimoji="1" lang="ja-JP" altLang="en-US"/>
          </a:p>
        </p:txBody>
      </p:sp>
    </p:spTree>
    <p:extLst>
      <p:ext uri="{BB962C8B-B14F-4D97-AF65-F5344CB8AC3E}">
        <p14:creationId xmlns:p14="http://schemas.microsoft.com/office/powerpoint/2010/main" val="57169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6" y="3"/>
            <a:ext cx="2949786" cy="496967"/>
          </a:xfrm>
          <a:prstGeom prst="rect">
            <a:avLst/>
          </a:prstGeom>
        </p:spPr>
        <p:txBody>
          <a:bodyPr vert="horz" lIns="92026" tIns="46019" rIns="92026" bIns="460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3"/>
            <a:ext cx="2949786" cy="496967"/>
          </a:xfrm>
          <a:prstGeom prst="rect">
            <a:avLst/>
          </a:prstGeom>
        </p:spPr>
        <p:txBody>
          <a:bodyPr vert="horz" lIns="92026" tIns="46019" rIns="92026" bIns="46019" rtlCol="0"/>
          <a:lstStyle>
            <a:lvl1pPr algn="r">
              <a:defRPr sz="1200"/>
            </a:lvl1pPr>
          </a:lstStyle>
          <a:p>
            <a:fld id="{127DBF45-1D09-47B1-B333-009FD9F81254}" type="datetime1">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2026" tIns="46019" rIns="92026" bIns="46019" rtlCol="0" anchor="ctr"/>
          <a:lstStyle/>
          <a:p>
            <a:endParaRPr lang="ja-JP" altLang="en-US"/>
          </a:p>
        </p:txBody>
      </p:sp>
      <p:sp>
        <p:nvSpPr>
          <p:cNvPr id="5" name="ノート プレースホルダー 4"/>
          <p:cNvSpPr>
            <a:spLocks noGrp="1"/>
          </p:cNvSpPr>
          <p:nvPr>
            <p:ph type="body" sz="quarter" idx="3"/>
          </p:nvPr>
        </p:nvSpPr>
        <p:spPr>
          <a:xfrm>
            <a:off x="680721" y="4721200"/>
            <a:ext cx="5445760" cy="4472702"/>
          </a:xfrm>
          <a:prstGeom prst="rect">
            <a:avLst/>
          </a:prstGeom>
        </p:spPr>
        <p:txBody>
          <a:bodyPr vert="horz" lIns="92026" tIns="46019" rIns="92026" bIns="4601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6" y="9440654"/>
            <a:ext cx="2949786" cy="496967"/>
          </a:xfrm>
          <a:prstGeom prst="rect">
            <a:avLst/>
          </a:prstGeom>
        </p:spPr>
        <p:txBody>
          <a:bodyPr vert="horz" lIns="92026" tIns="46019" rIns="92026" bIns="460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54"/>
            <a:ext cx="2949786" cy="496967"/>
          </a:xfrm>
          <a:prstGeom prst="rect">
            <a:avLst/>
          </a:prstGeom>
        </p:spPr>
        <p:txBody>
          <a:bodyPr vert="horz" lIns="92026" tIns="46019" rIns="92026" bIns="46019" rtlCol="0" anchor="b"/>
          <a:lstStyle>
            <a:lvl1pPr algn="r">
              <a:defRPr sz="1200"/>
            </a:lvl1pPr>
          </a:lstStyle>
          <a:p>
            <a:fld id="{21906D5F-9DEE-4230-BBC2-B993924EF767}" type="slidenum">
              <a:rPr kumimoji="1" lang="ja-JP" altLang="en-US" smtClean="0"/>
              <a:pPr/>
              <a:t>‹#›</a:t>
            </a:fld>
            <a:endParaRPr kumimoji="1" lang="ja-JP" altLang="en-US"/>
          </a:p>
        </p:txBody>
      </p:sp>
    </p:spTree>
    <p:extLst>
      <p:ext uri="{BB962C8B-B14F-4D97-AF65-F5344CB8AC3E}">
        <p14:creationId xmlns:p14="http://schemas.microsoft.com/office/powerpoint/2010/main" val="939775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pPr defTabSz="920389">
              <a:defRPr/>
            </a:pPr>
            <a:endParaRPr lang="en-US" altLang="ja-JP" sz="1100" dirty="0"/>
          </a:p>
        </p:txBody>
      </p:sp>
      <p:sp>
        <p:nvSpPr>
          <p:cNvPr id="4" name="スライド番号プレースホルダー 3"/>
          <p:cNvSpPr>
            <a:spLocks noGrp="1"/>
          </p:cNvSpPr>
          <p:nvPr>
            <p:ph type="sldNum" sz="quarter" idx="10"/>
          </p:nvPr>
        </p:nvSpPr>
        <p:spPr/>
        <p:txBody>
          <a:bodyPr/>
          <a:lstStyle/>
          <a:p>
            <a:fld id="{21906D5F-9DEE-4230-BBC2-B993924EF767}" type="slidenum">
              <a:rPr kumimoji="1" lang="ja-JP" altLang="en-US" smtClean="0"/>
              <a:pPr/>
              <a:t>1</a:t>
            </a:fld>
            <a:endParaRPr kumimoji="1" lang="ja-JP" altLang="en-US"/>
          </a:p>
        </p:txBody>
      </p:sp>
    </p:spTree>
    <p:extLst>
      <p:ext uri="{BB962C8B-B14F-4D97-AF65-F5344CB8AC3E}">
        <p14:creationId xmlns:p14="http://schemas.microsoft.com/office/powerpoint/2010/main" val="235461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pPr defTabSz="920389">
              <a:defRPr/>
            </a:pPr>
            <a:endParaRPr lang="en-US" altLang="ja-JP" sz="1100" dirty="0"/>
          </a:p>
        </p:txBody>
      </p:sp>
      <p:sp>
        <p:nvSpPr>
          <p:cNvPr id="4" name="スライド番号プレースホルダー 3"/>
          <p:cNvSpPr>
            <a:spLocks noGrp="1"/>
          </p:cNvSpPr>
          <p:nvPr>
            <p:ph type="sldNum" sz="quarter" idx="10"/>
          </p:nvPr>
        </p:nvSpPr>
        <p:spPr/>
        <p:txBody>
          <a:bodyPr/>
          <a:lstStyle/>
          <a:p>
            <a:fld id="{21906D5F-9DEE-4230-BBC2-B993924EF767}" type="slidenum">
              <a:rPr kumimoji="1" lang="ja-JP" altLang="en-US" smtClean="0"/>
              <a:pPr/>
              <a:t>2</a:t>
            </a:fld>
            <a:endParaRPr kumimoji="1" lang="ja-JP" altLang="en-US"/>
          </a:p>
        </p:txBody>
      </p:sp>
    </p:spTree>
    <p:extLst>
      <p:ext uri="{BB962C8B-B14F-4D97-AF65-F5344CB8AC3E}">
        <p14:creationId xmlns:p14="http://schemas.microsoft.com/office/powerpoint/2010/main" val="2931142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044BB39-C132-499A-8A5B-F55D6DAAEE7C}" type="datetime1">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5320903" y="9541979"/>
            <a:ext cx="1600200" cy="527402"/>
          </a:xfrm>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3649556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1A0B64-9896-498A-AC4D-524BDD82A64D}" type="datetime1">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1327789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E14192-3FCF-4323-88DF-A0AABD61C2C3}" type="datetime1">
              <a:rPr kumimoji="1" lang="ja-JP" altLang="en-US" smtClean="0"/>
              <a:t>2025/2/28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5285184" y="9418154"/>
            <a:ext cx="1600200" cy="527402"/>
          </a:xfrm>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400828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9F326D-5F78-4C8D-B1E0-4CC4D3A25AA4}" type="datetime1">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5320903" y="9541979"/>
            <a:ext cx="1600200" cy="527402"/>
          </a:xfrm>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160882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C86D2A-97A9-4364-9F21-17AE6D0E1C13}" type="datetime1">
              <a:rPr kumimoji="1" lang="ja-JP" altLang="en-US" smtClean="0"/>
              <a:t>2025/2/28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2766335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E72C8F0-B88B-451E-8778-5FF4A8D32EB4}" type="datetime1">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69079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0ACA8E-3076-4278-818C-041567CCA69F}" type="datetime1">
              <a:rPr kumimoji="1" lang="ja-JP" altLang="en-US" smtClean="0"/>
              <a:t>2025/2/28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3271683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6DFCE4B-3644-4D59-8C8C-FA24EB596E66}" type="datetime1">
              <a:rPr kumimoji="1" lang="ja-JP" altLang="en-US" smtClean="0"/>
              <a:t>2025/2/28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51682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81390" y="9522165"/>
            <a:ext cx="1600200" cy="527402"/>
          </a:xfrm>
        </p:spPr>
        <p:txBody>
          <a:bodyPr/>
          <a:lstStyle/>
          <a:p>
            <a:fld id="{1007D20F-412C-486C-A51D-1E08A25EB523}" type="datetime1">
              <a:rPr kumimoji="1" lang="ja-JP" altLang="en-US" smtClean="0"/>
              <a:t>2025/2/28</a:t>
            </a:fld>
            <a:endParaRPr kumimoji="1" lang="ja-JP" altLang="en-US"/>
          </a:p>
        </p:txBody>
      </p:sp>
      <p:sp>
        <p:nvSpPr>
          <p:cNvPr id="3" name="フッター プレースホルダー 2"/>
          <p:cNvSpPr>
            <a:spLocks noGrp="1"/>
          </p:cNvSpPr>
          <p:nvPr>
            <p:ph type="ftr" sz="quarter" idx="11"/>
          </p:nvPr>
        </p:nvSpPr>
        <p:spPr>
          <a:xfrm>
            <a:off x="2343150" y="9522165"/>
            <a:ext cx="2171700" cy="527402"/>
          </a:xfrm>
        </p:spPr>
        <p:txBody>
          <a:bodyPr/>
          <a:lstStyle/>
          <a:p>
            <a:endParaRPr kumimoji="1" lang="ja-JP" altLang="en-US"/>
          </a:p>
        </p:txBody>
      </p:sp>
      <p:sp>
        <p:nvSpPr>
          <p:cNvPr id="4" name="スライド番号プレースホルダー 3"/>
          <p:cNvSpPr>
            <a:spLocks noGrp="1"/>
          </p:cNvSpPr>
          <p:nvPr>
            <p:ph type="sldNum" sz="quarter" idx="12"/>
          </p:nvPr>
        </p:nvSpPr>
        <p:spPr>
          <a:xfrm>
            <a:off x="5323210" y="9545275"/>
            <a:ext cx="1600200" cy="527402"/>
          </a:xfrm>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47511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3035048-CDD8-4FF0-861C-89806ED738CB}" type="datetime1">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1218178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F0A570-4C53-4577-B147-A7B3729B2466}" type="datetime1">
              <a:rPr kumimoji="1" lang="ja-JP" altLang="en-US" smtClean="0"/>
              <a:t>2025/2/28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1964026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83000">
              <a:srgbClr val="FFFFFF"/>
            </a:gs>
            <a:gs pos="100000">
              <a:srgbClr val="FFFF99"/>
            </a:gs>
          </a:gsLst>
          <a:lin ang="16200000" scaled="0"/>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AC2B5CF-7F9F-4F1B-BC27-DF136AA0A90D}" type="datetime1">
              <a:rPr kumimoji="1" lang="ja-JP" altLang="en-US" smtClean="0"/>
              <a:t>2025/2/28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285184" y="9418154"/>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01A3C724-C5BA-4380-A774-4A1EF59699CD}" type="slidenum">
              <a:rPr kumimoji="1" lang="ja-JP" altLang="en-US" smtClean="0"/>
              <a:pPr/>
              <a:t>‹#›</a:t>
            </a:fld>
            <a:endParaRPr kumimoji="1" lang="ja-JP" altLang="en-US"/>
          </a:p>
        </p:txBody>
      </p:sp>
    </p:spTree>
    <p:extLst>
      <p:ext uri="{BB962C8B-B14F-4D97-AF65-F5344CB8AC3E}">
        <p14:creationId xmlns:p14="http://schemas.microsoft.com/office/powerpoint/2010/main" val="3465106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154569" y="4776505"/>
            <a:ext cx="6388412" cy="494174"/>
          </a:xfrm>
          <a:prstGeom prst="rect">
            <a:avLst/>
          </a:prstGeom>
          <a:noFill/>
        </p:spPr>
        <p:txBody>
          <a:bodyPr wrap="square" rtlCol="0">
            <a:spAutoFit/>
          </a:bodyPr>
          <a:lstStyle/>
          <a:p>
            <a:pPr>
              <a:lnSpc>
                <a:spcPts val="1700"/>
              </a:lnSpc>
            </a:pPr>
            <a:r>
              <a:rPr lang="ja-JP" altLang="en-US" sz="1100" b="1" dirty="0">
                <a:solidFill>
                  <a:srgbClr val="FF0000"/>
                </a:solidFill>
                <a:latin typeface="BIZ UDPゴシック" panose="020B0400000000000000" pitchFamily="50" charset="-128"/>
                <a:ea typeface="BIZ UDPゴシック" panose="020B0400000000000000" pitchFamily="50" charset="-128"/>
              </a:rPr>
              <a:t>　令和７年</a:t>
            </a:r>
            <a:r>
              <a:rPr lang="en-US" altLang="ja-JP" sz="1100" b="1" dirty="0">
                <a:solidFill>
                  <a:srgbClr val="FF0000"/>
                </a:solidFill>
                <a:latin typeface="BIZ UDPゴシック" panose="020B0400000000000000" pitchFamily="50" charset="-128"/>
                <a:ea typeface="BIZ UDPゴシック" panose="020B0400000000000000" pitchFamily="50" charset="-128"/>
              </a:rPr>
              <a:t>4</a:t>
            </a:r>
            <a:r>
              <a:rPr lang="ja-JP" altLang="en-US" sz="1100" b="1" dirty="0">
                <a:solidFill>
                  <a:srgbClr val="FF0000"/>
                </a:solidFill>
                <a:latin typeface="BIZ UDPゴシック" panose="020B0400000000000000" pitchFamily="50" charset="-128"/>
                <a:ea typeface="BIZ UDPゴシック" panose="020B0400000000000000" pitchFamily="50" charset="-128"/>
              </a:rPr>
              <a:t>月１日から令和８年</a:t>
            </a:r>
            <a:r>
              <a:rPr lang="en-US" altLang="ja-JP" sz="1100" b="1" dirty="0">
                <a:solidFill>
                  <a:srgbClr val="FF0000"/>
                </a:solidFill>
                <a:latin typeface="BIZ UDPゴシック" panose="020B0400000000000000" pitchFamily="50" charset="-128"/>
                <a:ea typeface="BIZ UDPゴシック" panose="020B0400000000000000" pitchFamily="50" charset="-128"/>
              </a:rPr>
              <a:t>3</a:t>
            </a:r>
            <a:r>
              <a:rPr lang="ja-JP" altLang="en-US" sz="1100" b="1" dirty="0">
                <a:solidFill>
                  <a:srgbClr val="FF0000"/>
                </a:solidFill>
                <a:latin typeface="BIZ UDPゴシック" panose="020B0400000000000000" pitchFamily="50" charset="-128"/>
                <a:ea typeface="BIZ UDPゴシック" panose="020B0400000000000000" pitchFamily="50" charset="-128"/>
              </a:rPr>
              <a:t>月</a:t>
            </a:r>
            <a:r>
              <a:rPr lang="en-US" altLang="ja-JP" sz="1100" b="1" dirty="0">
                <a:solidFill>
                  <a:srgbClr val="FF0000"/>
                </a:solidFill>
                <a:latin typeface="BIZ UDPゴシック" panose="020B0400000000000000" pitchFamily="50" charset="-128"/>
                <a:ea typeface="BIZ UDPゴシック" panose="020B0400000000000000" pitchFamily="50" charset="-128"/>
              </a:rPr>
              <a:t>31</a:t>
            </a:r>
            <a:r>
              <a:rPr lang="ja-JP" altLang="en-US" sz="1100" b="1" dirty="0">
                <a:solidFill>
                  <a:srgbClr val="FF0000"/>
                </a:solidFill>
                <a:latin typeface="BIZ UDPゴシック" panose="020B0400000000000000" pitchFamily="50" charset="-128"/>
                <a:ea typeface="BIZ UDPゴシック" panose="020B0400000000000000" pitchFamily="50" charset="-128"/>
              </a:rPr>
              <a:t>日まで</a:t>
            </a:r>
            <a:r>
              <a:rPr lang="ja-JP" altLang="en-US" sz="1100" dirty="0">
                <a:latin typeface="BIZ UDPゴシック" panose="020B0400000000000000" pitchFamily="50" charset="-128"/>
                <a:ea typeface="BIZ UDPゴシック" panose="020B0400000000000000" pitchFamily="50" charset="-128"/>
              </a:rPr>
              <a:t>に、広島広域都市圏内や松山圏域内で実施される以下の事業が対象となります。</a:t>
            </a:r>
          </a:p>
        </p:txBody>
      </p:sp>
      <p:graphicFrame>
        <p:nvGraphicFramePr>
          <p:cNvPr id="27" name="表 26"/>
          <p:cNvGraphicFramePr>
            <a:graphicFrameLocks noGrp="1"/>
          </p:cNvGraphicFramePr>
          <p:nvPr>
            <p:extLst>
              <p:ext uri="{D42A27DB-BD31-4B8C-83A1-F6EECF244321}">
                <p14:modId xmlns:p14="http://schemas.microsoft.com/office/powerpoint/2010/main" val="2233375228"/>
              </p:ext>
            </p:extLst>
          </p:nvPr>
        </p:nvGraphicFramePr>
        <p:xfrm>
          <a:off x="233347" y="5287526"/>
          <a:ext cx="6297319" cy="1783080"/>
        </p:xfrm>
        <a:graphic>
          <a:graphicData uri="http://schemas.openxmlformats.org/drawingml/2006/table">
            <a:tbl>
              <a:tblPr firstRow="1" bandRow="1">
                <a:tableStyleId>{5C22544A-7EE6-4342-B048-85BDC9FD1C3A}</a:tableStyleId>
              </a:tblPr>
              <a:tblGrid>
                <a:gridCol w="1006095">
                  <a:extLst>
                    <a:ext uri="{9D8B030D-6E8A-4147-A177-3AD203B41FA5}">
                      <a16:colId xmlns:a16="http://schemas.microsoft.com/office/drawing/2014/main" val="3913003148"/>
                    </a:ext>
                  </a:extLst>
                </a:gridCol>
                <a:gridCol w="1584176">
                  <a:extLst>
                    <a:ext uri="{9D8B030D-6E8A-4147-A177-3AD203B41FA5}">
                      <a16:colId xmlns:a16="http://schemas.microsoft.com/office/drawing/2014/main" val="830345232"/>
                    </a:ext>
                  </a:extLst>
                </a:gridCol>
                <a:gridCol w="3707048">
                  <a:extLst>
                    <a:ext uri="{9D8B030D-6E8A-4147-A177-3AD203B41FA5}">
                      <a16:colId xmlns:a16="http://schemas.microsoft.com/office/drawing/2014/main" val="552278124"/>
                    </a:ext>
                  </a:extLst>
                </a:gridCol>
              </a:tblGrid>
              <a:tr h="349215">
                <a:tc rowSpan="2">
                  <a:txBody>
                    <a:bodyPr/>
                    <a:lstStyle/>
                    <a:p>
                      <a:pPr 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交流事業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r>
                        <a:rPr kumimoji="1" lang="ja-JP" altLang="en-US" sz="1100" b="0" dirty="0">
                          <a:solidFill>
                            <a:schemeClr val="tx1"/>
                          </a:solidFill>
                          <a:latin typeface="BIZ UDPゴシック" panose="020B0400000000000000" pitchFamily="50" charset="-128"/>
                          <a:ea typeface="BIZ UDPゴシック" panose="020B0400000000000000" pitchFamily="50" charset="-128"/>
                        </a:rPr>
                        <a:t>ア．団体交流型</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対象団体同士が交流する事業</a:t>
                      </a:r>
                      <a:endPar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例：先進的な取組を行う浜田市内の</a:t>
                      </a:r>
                      <a:r>
                        <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a:t>
                      </a: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町内会を、広島市内の</a:t>
                      </a:r>
                      <a:r>
                        <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B</a:t>
                      </a: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a:t>
                      </a:r>
                      <a:endPar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町内会が視察し、意見交換を行う事業</a:t>
                      </a:r>
                      <a:endPar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6209205"/>
                  </a:ext>
                </a:extLst>
              </a:tr>
              <a:tr h="341798">
                <a:tc vMerge="1">
                  <a:txBody>
                    <a:bodyPr/>
                    <a:lstStyle/>
                    <a:p>
                      <a:endParaRPr kumimoji="1" lang="ja-JP" altLang="en-US"/>
                    </a:p>
                  </a:txBody>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イ．イベント出展型</a:t>
                      </a:r>
                      <a:endPar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対象団体がイベント等に出展する事業</a:t>
                      </a:r>
                      <a:endPar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例：東広島市内で開催するイベントに、岩国市内の</a:t>
                      </a:r>
                      <a:r>
                        <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C</a:t>
                      </a: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商工会が　　　　　</a:t>
                      </a:r>
                      <a:endPar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出展する事業</a:t>
                      </a:r>
                      <a:endParaRPr kumimoji="1" lang="en-US" altLang="ja-JP" sz="1100" b="0" i="0" u="none" strike="noStrike" kern="1200" cap="none" spc="-5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2213946"/>
                  </a:ext>
                </a:extLst>
              </a:tr>
              <a:tr h="280987">
                <a:tc>
                  <a:txBody>
                    <a:bodyP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単独事業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gridSpan="2">
                  <a:txBody>
                    <a:bodyPr/>
                    <a:lstStyle/>
                    <a:p>
                      <a:r>
                        <a:rPr kumimoji="1" lang="ja-JP" altLang="en-US" sz="1100" spc="-50" baseline="0" dirty="0">
                          <a:solidFill>
                            <a:schemeClr val="tx1"/>
                          </a:solidFill>
                          <a:latin typeface="BIZ UDPゴシック" panose="020B0400000000000000" pitchFamily="50" charset="-128"/>
                          <a:ea typeface="BIZ UDPゴシック" panose="020B0400000000000000" pitchFamily="50" charset="-128"/>
                        </a:rPr>
                        <a:t>対象団体が地域資源の視察等を行う事業</a:t>
                      </a:r>
                      <a:endParaRPr kumimoji="1" lang="en-US" altLang="ja-JP" sz="1100" spc="-50" baseline="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spc="-50" baseline="0" dirty="0">
                          <a:solidFill>
                            <a:schemeClr val="tx1"/>
                          </a:solidFill>
                          <a:latin typeface="BIZ UDPゴシック" panose="020B0400000000000000" pitchFamily="50" charset="-128"/>
                          <a:ea typeface="BIZ UDPゴシック" panose="020B0400000000000000" pitchFamily="50" charset="-128"/>
                        </a:rPr>
                        <a:t>例：三次市の</a:t>
                      </a:r>
                      <a:r>
                        <a:rPr kumimoji="1" lang="en-US" altLang="ja-JP" sz="1100" spc="-50" baseline="0" dirty="0">
                          <a:solidFill>
                            <a:schemeClr val="tx1"/>
                          </a:solidFill>
                          <a:latin typeface="BIZ UDPゴシック" panose="020B0400000000000000" pitchFamily="50" charset="-128"/>
                          <a:ea typeface="BIZ UDPゴシック" panose="020B0400000000000000" pitchFamily="50" charset="-128"/>
                        </a:rPr>
                        <a:t>D</a:t>
                      </a:r>
                      <a:r>
                        <a:rPr kumimoji="1" lang="ja-JP" altLang="en-US" sz="1100" spc="-50" baseline="0" dirty="0">
                          <a:solidFill>
                            <a:schemeClr val="tx1"/>
                          </a:solidFill>
                          <a:latin typeface="BIZ UDPゴシック" panose="020B0400000000000000" pitchFamily="50" charset="-128"/>
                          <a:ea typeface="BIZ UDPゴシック" panose="020B0400000000000000" pitchFamily="50" charset="-128"/>
                        </a:rPr>
                        <a:t>町内会が、安芸高田市を訪れ、安芸高田市の地域資源である神楽を鑑賞することで、団体内の交流を促進する事業</a:t>
                      </a:r>
                      <a:endParaRPr kumimoji="1" lang="en-US" altLang="ja-JP" sz="1100" spc="-50" baseline="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26101855"/>
                  </a:ext>
                </a:extLst>
              </a:tr>
            </a:tbl>
          </a:graphicData>
        </a:graphic>
      </p:graphicFrame>
      <p:sp>
        <p:nvSpPr>
          <p:cNvPr id="26" name="テキスト ボックス 25"/>
          <p:cNvSpPr txBox="1"/>
          <p:nvPr/>
        </p:nvSpPr>
        <p:spPr>
          <a:xfrm>
            <a:off x="104922" y="2858569"/>
            <a:ext cx="6887492" cy="643766"/>
          </a:xfrm>
          <a:prstGeom prst="rect">
            <a:avLst/>
          </a:prstGeom>
          <a:noFill/>
          <a:ln>
            <a:noFill/>
          </a:ln>
        </p:spPr>
        <p:txBody>
          <a:bodyPr wrap="square" rtlCol="0">
            <a:spAutoFit/>
          </a:bodyPr>
          <a:lstStyle/>
          <a:p>
            <a:pPr>
              <a:lnSpc>
                <a:spcPts val="1700"/>
              </a:lnSpc>
            </a:pPr>
            <a:r>
              <a:rPr lang="ja-JP" altLang="en-US" sz="1100" dirty="0">
                <a:latin typeface="BIZ UDPゴシック" panose="020B0400000000000000" pitchFamily="50" charset="-128"/>
                <a:ea typeface="BIZ UDPゴシック" panose="020B0400000000000000" pitchFamily="50" charset="-128"/>
              </a:rPr>
              <a:t>⑴　広島広域都市圏内に所在する地域活動団体</a:t>
            </a:r>
            <a:r>
              <a:rPr lang="ja-JP" altLang="en-US" sz="1100" spc="-50" dirty="0">
                <a:latin typeface="BIZ UDPゴシック" panose="020B0400000000000000" pitchFamily="50" charset="-128"/>
                <a:ea typeface="BIZ UDPゴシック" panose="020B0400000000000000" pitchFamily="50" charset="-128"/>
              </a:rPr>
              <a:t>（</a:t>
            </a:r>
            <a:r>
              <a:rPr lang="ja-JP" altLang="en-US" sz="1100" spc="-60" dirty="0">
                <a:latin typeface="BIZ UDPゴシック" panose="020B0400000000000000" pitchFamily="50" charset="-128"/>
                <a:ea typeface="BIZ UDPゴシック" panose="020B0400000000000000" pitchFamily="50" charset="-128"/>
              </a:rPr>
              <a:t>町内会、こども会、地域運営組織など</a:t>
            </a:r>
            <a:r>
              <a:rPr lang="ja-JP" altLang="en-US" sz="1100" spc="-50" dirty="0">
                <a:latin typeface="BIZ UDPゴシック" panose="020B0400000000000000" pitchFamily="50" charset="-128"/>
                <a:ea typeface="BIZ UDPゴシック" panose="020B0400000000000000" pitchFamily="50" charset="-128"/>
              </a:rPr>
              <a:t>）</a:t>
            </a:r>
            <a:endParaRPr lang="en-US" altLang="ja-JP" sz="1100" spc="-50" dirty="0">
              <a:latin typeface="BIZ UDPゴシック" panose="020B0400000000000000" pitchFamily="50" charset="-128"/>
              <a:ea typeface="BIZ UDPゴシック" panose="020B0400000000000000" pitchFamily="50" charset="-128"/>
            </a:endParaRPr>
          </a:p>
          <a:p>
            <a:pPr>
              <a:lnSpc>
                <a:spcPts val="1320"/>
              </a:lnSpc>
            </a:pPr>
            <a:r>
              <a:rPr lang="ja-JP" altLang="en-US" sz="1100" dirty="0">
                <a:latin typeface="BIZ UDPゴシック" panose="020B0400000000000000" pitchFamily="50" charset="-128"/>
                <a:ea typeface="BIZ UDPゴシック" panose="020B0400000000000000" pitchFamily="50" charset="-128"/>
              </a:rPr>
              <a:t>⑵　広島広域都市圏内に所在する産業関連団体（商店街、農協、事業組合など）</a:t>
            </a:r>
            <a:endParaRPr lang="en-US" altLang="ja-JP" sz="1100" dirty="0">
              <a:latin typeface="BIZ UDPゴシック" panose="020B0400000000000000" pitchFamily="50" charset="-128"/>
              <a:ea typeface="BIZ UDPゴシック" panose="020B0400000000000000" pitchFamily="50" charset="-128"/>
            </a:endParaRPr>
          </a:p>
          <a:p>
            <a:pPr>
              <a:lnSpc>
                <a:spcPts val="1320"/>
              </a:lnSpc>
            </a:pPr>
            <a:r>
              <a:rPr lang="ja-JP" altLang="en-US" sz="1100" dirty="0">
                <a:latin typeface="BIZ UDPゴシック" panose="020B0400000000000000" pitchFamily="50" charset="-128"/>
                <a:ea typeface="BIZ UDPゴシック" panose="020B0400000000000000" pitchFamily="50" charset="-128"/>
              </a:rPr>
              <a:t>　 </a:t>
            </a:r>
            <a:r>
              <a:rPr lang="en-US" altLang="ja-JP" sz="800" dirty="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　いずれも、呉市に所在する団体を除きます。</a:t>
            </a:r>
            <a:endParaRPr lang="en-US" altLang="ja-JP" sz="1100" dirty="0">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16054" y="1476399"/>
            <a:ext cx="6858000" cy="108000"/>
          </a:xfrm>
          <a:prstGeom prst="rect">
            <a:avLst/>
          </a:prstGeom>
          <a:gradFill flip="none" rotWithShape="1">
            <a:gsLst>
              <a:gs pos="0">
                <a:srgbClr val="FFC000"/>
              </a:gs>
              <a:gs pos="44000">
                <a:srgbClr val="FFC000">
                  <a:shade val="67500"/>
                  <a:satMod val="115000"/>
                  <a:lumMod val="97000"/>
                  <a:lumOff val="3000"/>
                  <a:alpha val="52000"/>
                </a:srgb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sz="4400">
              <a:solidFill>
                <a:prstClr val="white"/>
              </a:solidFill>
            </a:endParaRPr>
          </a:p>
        </p:txBody>
      </p:sp>
      <p:sp>
        <p:nvSpPr>
          <p:cNvPr id="11" name="テキスト ボックス 10"/>
          <p:cNvSpPr txBox="1"/>
          <p:nvPr/>
        </p:nvSpPr>
        <p:spPr>
          <a:xfrm>
            <a:off x="44624" y="1003383"/>
            <a:ext cx="7008088" cy="52322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800" b="1" dirty="0">
                <a:solidFill>
                  <a:schemeClr val="accent6">
                    <a:lumMod val="75000"/>
                  </a:schemeClr>
                </a:solidFill>
                <a:latin typeface="BIZ UDPゴシック" panose="020B0400000000000000" pitchFamily="50" charset="-128"/>
                <a:ea typeface="BIZ UDPゴシック" panose="020B0400000000000000" pitchFamily="50" charset="-128"/>
              </a:rPr>
              <a:t>広島広域都市圏 交流活動促進事業</a:t>
            </a:r>
            <a:endParaRPr lang="en-US" altLang="ja-JP" sz="2800" b="1" dirty="0">
              <a:solidFill>
                <a:schemeClr val="accent6">
                  <a:lumMod val="75000"/>
                </a:schemeClr>
              </a:solidFill>
              <a:latin typeface="BIZ UDPゴシック" panose="020B0400000000000000" pitchFamily="50" charset="-128"/>
              <a:ea typeface="BIZ UDPゴシック" panose="020B0400000000000000" pitchFamily="50" charset="-128"/>
            </a:endParaRPr>
          </a:p>
        </p:txBody>
      </p:sp>
      <p:sp>
        <p:nvSpPr>
          <p:cNvPr id="45" name="テキスト ボックス 44"/>
          <p:cNvSpPr txBox="1"/>
          <p:nvPr/>
        </p:nvSpPr>
        <p:spPr>
          <a:xfrm>
            <a:off x="44624" y="1614539"/>
            <a:ext cx="6761821" cy="930191"/>
          </a:xfrm>
          <a:prstGeom prst="rect">
            <a:avLst/>
          </a:prstGeom>
          <a:noFill/>
        </p:spPr>
        <p:txBody>
          <a:bodyPr wrap="square" rtlCol="0">
            <a:spAutoFit/>
          </a:bodyPr>
          <a:lstStyle/>
          <a:p>
            <a:pPr>
              <a:lnSpc>
                <a:spcPts val="1700"/>
              </a:lnSpc>
            </a:pPr>
            <a:r>
              <a:rPr lang="ja-JP" altLang="en-US" sz="1100" spc="-50" dirty="0">
                <a:latin typeface="BIZ UDPゴシック" panose="020B0400000000000000" pitchFamily="50" charset="-128"/>
                <a:ea typeface="BIZ UDPゴシック" panose="020B0400000000000000" pitchFamily="50" charset="-128"/>
                <a:cs typeface="メイリオ" pitchFamily="50" charset="-128"/>
              </a:rPr>
              <a:t>　公共交通の利用促進及び地域コミュニティの活性化を図るため、広島広域都市圏内で活動する地域団体が、団体間の交流、イベント出展や地域資源の視察等で、公共交通を利用する際の経費を補助します。</a:t>
            </a:r>
            <a:endParaRPr lang="en-US" altLang="ja-JP" sz="1100" spc="-50" dirty="0">
              <a:latin typeface="BIZ UDPゴシック" panose="020B0400000000000000" pitchFamily="50" charset="-128"/>
              <a:ea typeface="BIZ UDPゴシック" panose="020B0400000000000000" pitchFamily="50" charset="-128"/>
              <a:cs typeface="メイリオ" pitchFamily="50" charset="-128"/>
            </a:endParaRPr>
          </a:p>
          <a:p>
            <a:pPr>
              <a:lnSpc>
                <a:spcPts val="1700"/>
              </a:lnSpc>
            </a:pPr>
            <a:r>
              <a:rPr lang="ja-JP" altLang="en-US" sz="1100" spc="-50" dirty="0">
                <a:latin typeface="BIZ UDPゴシック" panose="020B0400000000000000" pitchFamily="50" charset="-128"/>
                <a:ea typeface="BIZ UDPゴシック" panose="020B0400000000000000" pitchFamily="50" charset="-128"/>
                <a:cs typeface="メイリオ" pitchFamily="50" charset="-128"/>
              </a:rPr>
              <a:t>　また、令和７年４月から、広島広域都市圏と松山圏域との相互連携を開始することとしており、これを踏まえ、両圏域の住民や団体等による交流を促進するため、松山圏域内を目的地とする活動も補助対象とします。　</a:t>
            </a:r>
            <a:endParaRPr lang="en-US" altLang="ja-JP" sz="1100" spc="-50" dirty="0">
              <a:latin typeface="BIZ UDPゴシック" panose="020B0400000000000000" pitchFamily="50" charset="-128"/>
              <a:ea typeface="BIZ UDPゴシック" panose="020B0400000000000000" pitchFamily="50" charset="-128"/>
              <a:cs typeface="メイリオ" pitchFamily="50" charset="-128"/>
            </a:endParaRPr>
          </a:p>
        </p:txBody>
      </p:sp>
      <p:sp>
        <p:nvSpPr>
          <p:cNvPr id="28" name="テキスト ボックス 27">
            <a:extLst>
              <a:ext uri="{FF2B5EF4-FFF2-40B4-BE49-F238E27FC236}">
                <a16:creationId xmlns:a16="http://schemas.microsoft.com/office/drawing/2014/main" id="{93C80C61-ACFE-4142-9CCB-AFE1091721AD}"/>
              </a:ext>
            </a:extLst>
          </p:cNvPr>
          <p:cNvSpPr txBox="1"/>
          <p:nvPr/>
        </p:nvSpPr>
        <p:spPr>
          <a:xfrm>
            <a:off x="52560" y="733665"/>
            <a:ext cx="1486507"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solidFill>
                  <a:schemeClr val="accent6">
                    <a:lumMod val="75000"/>
                  </a:schemeClr>
                </a:solidFill>
                <a:latin typeface="BIZ UDPゴシック" panose="020B0400000000000000" pitchFamily="50" charset="-128"/>
                <a:ea typeface="BIZ UDPゴシック" panose="020B0400000000000000" pitchFamily="50" charset="-128"/>
              </a:rPr>
              <a:t>令和７年度</a:t>
            </a:r>
            <a:endParaRPr lang="en-US" altLang="ja-JP" dirty="0">
              <a:solidFill>
                <a:schemeClr val="accent6">
                  <a:lumMod val="75000"/>
                </a:schemeClr>
              </a:solidFill>
              <a:latin typeface="BIZ UDPゴシック" panose="020B0400000000000000" pitchFamily="50" charset="-128"/>
              <a:ea typeface="BIZ UDPゴシック" panose="020B0400000000000000" pitchFamily="50" charset="-128"/>
            </a:endParaRPr>
          </a:p>
        </p:txBody>
      </p:sp>
      <p:graphicFrame>
        <p:nvGraphicFramePr>
          <p:cNvPr id="8" name="表 8">
            <a:extLst>
              <a:ext uri="{FF2B5EF4-FFF2-40B4-BE49-F238E27FC236}">
                <a16:creationId xmlns:a16="http://schemas.microsoft.com/office/drawing/2014/main" id="{661B1EEC-2B4E-4B06-A746-352A8A593925}"/>
              </a:ext>
            </a:extLst>
          </p:cNvPr>
          <p:cNvGraphicFramePr>
            <a:graphicFrameLocks noGrp="1"/>
          </p:cNvGraphicFramePr>
          <p:nvPr>
            <p:extLst>
              <p:ext uri="{D42A27DB-BD31-4B8C-83A1-F6EECF244321}">
                <p14:modId xmlns:p14="http://schemas.microsoft.com/office/powerpoint/2010/main" val="2271053436"/>
              </p:ext>
            </p:extLst>
          </p:nvPr>
        </p:nvGraphicFramePr>
        <p:xfrm>
          <a:off x="233347" y="8060803"/>
          <a:ext cx="6309634" cy="863882"/>
        </p:xfrm>
        <a:graphic>
          <a:graphicData uri="http://schemas.openxmlformats.org/drawingml/2006/table">
            <a:tbl>
              <a:tblPr firstRow="1" bandRow="1">
                <a:tableStyleId>{5C22544A-7EE6-4342-B048-85BDC9FD1C3A}</a:tableStyleId>
              </a:tblPr>
              <a:tblGrid>
                <a:gridCol w="1132942">
                  <a:extLst>
                    <a:ext uri="{9D8B030D-6E8A-4147-A177-3AD203B41FA5}">
                      <a16:colId xmlns:a16="http://schemas.microsoft.com/office/drawing/2014/main" val="50536405"/>
                    </a:ext>
                  </a:extLst>
                </a:gridCol>
                <a:gridCol w="5176692">
                  <a:extLst>
                    <a:ext uri="{9D8B030D-6E8A-4147-A177-3AD203B41FA5}">
                      <a16:colId xmlns:a16="http://schemas.microsoft.com/office/drawing/2014/main" val="4070342310"/>
                    </a:ext>
                  </a:extLst>
                </a:gridCol>
              </a:tblGrid>
              <a:tr h="437162">
                <a:tc>
                  <a:txBody>
                    <a:bodyPr/>
                    <a:lstStyle/>
                    <a:p>
                      <a:pPr 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公共交通型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kumimoji="1" lang="ja-JP" altLang="en-US" sz="1100" b="0" dirty="0">
                          <a:solidFill>
                            <a:schemeClr val="tx1"/>
                          </a:solidFill>
                          <a:latin typeface="BIZ UDPゴシック" panose="020B0400000000000000" pitchFamily="50" charset="-128"/>
                          <a:ea typeface="BIZ UDPゴシック" panose="020B0400000000000000" pitchFamily="50" charset="-128"/>
                        </a:rPr>
                        <a:t>対象団体の構成員が、</a:t>
                      </a:r>
                      <a:r>
                        <a:rPr kumimoji="1" lang="en-US" altLang="ja-JP" sz="1100" b="1" dirty="0">
                          <a:solidFill>
                            <a:srgbClr val="FF0000"/>
                          </a:solidFill>
                          <a:latin typeface="BIZ UDPゴシック" panose="020B0400000000000000" pitchFamily="50" charset="-128"/>
                          <a:ea typeface="BIZ UDPゴシック" panose="020B0400000000000000" pitchFamily="50" charset="-128"/>
                        </a:rPr>
                        <a:t>3</a:t>
                      </a:r>
                      <a:r>
                        <a:rPr kumimoji="1" lang="ja-JP" altLang="en-US" sz="1100" b="1" dirty="0">
                          <a:solidFill>
                            <a:srgbClr val="FF0000"/>
                          </a:solidFill>
                          <a:latin typeface="BIZ UDPゴシック" panose="020B0400000000000000" pitchFamily="50" charset="-128"/>
                          <a:ea typeface="BIZ UDPゴシック" panose="020B0400000000000000" pitchFamily="50" charset="-128"/>
                        </a:rPr>
                        <a:t>名以上</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で、集合する地点と目的地の間を往復するために利用する公共交通の運賃の支払いに要する経費</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2701201"/>
                  </a:ext>
                </a:extLst>
              </a:tr>
              <a:tr h="423000">
                <a:tc>
                  <a:txBody>
                    <a:bodyPr/>
                    <a:lstStyle/>
                    <a:p>
                      <a:pPr 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貸切バス型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kumimoji="1" lang="ja-JP" altLang="en-US" sz="1100" b="0" dirty="0">
                          <a:solidFill>
                            <a:schemeClr val="tx1"/>
                          </a:solidFill>
                          <a:latin typeface="BIZ UDPゴシック" panose="020B0400000000000000" pitchFamily="50" charset="-128"/>
                          <a:ea typeface="BIZ UDPゴシック" panose="020B0400000000000000" pitchFamily="50" charset="-128"/>
                        </a:rPr>
                        <a:t>対象団体の構成員が、</a:t>
                      </a:r>
                      <a:r>
                        <a:rPr kumimoji="1" lang="en-US" altLang="ja-JP" sz="1100" b="1" dirty="0">
                          <a:solidFill>
                            <a:srgbClr val="FF0000"/>
                          </a:solidFill>
                          <a:latin typeface="BIZ UDPゴシック" panose="020B0400000000000000" pitchFamily="50" charset="-128"/>
                          <a:ea typeface="BIZ UDPゴシック" panose="020B0400000000000000" pitchFamily="50" charset="-128"/>
                        </a:rPr>
                        <a:t>10</a:t>
                      </a:r>
                      <a:r>
                        <a:rPr kumimoji="1" lang="ja-JP" altLang="en-US" sz="1100" b="1" dirty="0">
                          <a:solidFill>
                            <a:srgbClr val="FF0000"/>
                          </a:solidFill>
                          <a:latin typeface="BIZ UDPゴシック" panose="020B0400000000000000" pitchFamily="50" charset="-128"/>
                          <a:ea typeface="BIZ UDPゴシック" panose="020B0400000000000000" pitchFamily="50" charset="-128"/>
                        </a:rPr>
                        <a:t>名以上</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で利用する貸切バスの</a:t>
                      </a:r>
                      <a:r>
                        <a:rPr kumimoji="1" lang="ja-JP" altLang="en-US" sz="1100" b="1" dirty="0">
                          <a:solidFill>
                            <a:srgbClr val="FF0000"/>
                          </a:solidFill>
                          <a:latin typeface="BIZ UDPゴシック" panose="020B0400000000000000" pitchFamily="50" charset="-128"/>
                          <a:ea typeface="BIZ UDPゴシック" panose="020B0400000000000000" pitchFamily="50" charset="-128"/>
                        </a:rPr>
                        <a:t>借上料</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の支払いに要する経費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276998"/>
                  </a:ext>
                </a:extLst>
              </a:tr>
            </a:tbl>
          </a:graphicData>
        </a:graphic>
      </p:graphicFrame>
      <p:grpSp>
        <p:nvGrpSpPr>
          <p:cNvPr id="7" name="グループ化 6">
            <a:extLst>
              <a:ext uri="{FF2B5EF4-FFF2-40B4-BE49-F238E27FC236}">
                <a16:creationId xmlns:a16="http://schemas.microsoft.com/office/drawing/2014/main" id="{F3503C32-BC0D-4E7D-81CD-B1B75C085EF8}"/>
              </a:ext>
            </a:extLst>
          </p:cNvPr>
          <p:cNvGrpSpPr/>
          <p:nvPr/>
        </p:nvGrpSpPr>
        <p:grpSpPr>
          <a:xfrm>
            <a:off x="159471" y="4456916"/>
            <a:ext cx="1965704" cy="319589"/>
            <a:chOff x="147477" y="4226203"/>
            <a:chExt cx="1495238" cy="319589"/>
          </a:xfrm>
        </p:grpSpPr>
        <p:sp>
          <p:nvSpPr>
            <p:cNvPr id="22" name="角丸四角形 21"/>
            <p:cNvSpPr/>
            <p:nvPr/>
          </p:nvSpPr>
          <p:spPr>
            <a:xfrm>
              <a:off x="193460" y="4257792"/>
              <a:ext cx="1449255" cy="288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Pゴシック" panose="020B0400000000000000" pitchFamily="50" charset="-128"/>
                  <a:ea typeface="BIZ UDPゴシック" panose="020B0400000000000000" pitchFamily="50" charset="-128"/>
                </a:rPr>
                <a:t>補助対象事業</a:t>
              </a:r>
            </a:p>
          </p:txBody>
        </p:sp>
        <p:sp>
          <p:nvSpPr>
            <p:cNvPr id="31" name="角丸四角形 21">
              <a:extLst>
                <a:ext uri="{FF2B5EF4-FFF2-40B4-BE49-F238E27FC236}">
                  <a16:creationId xmlns:a16="http://schemas.microsoft.com/office/drawing/2014/main" id="{E182119C-A376-450F-9E82-E8CE1E819BBE}"/>
                </a:ext>
              </a:extLst>
            </p:cNvPr>
            <p:cNvSpPr/>
            <p:nvPr/>
          </p:nvSpPr>
          <p:spPr>
            <a:xfrm>
              <a:off x="147477" y="4226203"/>
              <a:ext cx="1449255" cy="288000"/>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BIZ UDPゴシック" panose="020B0400000000000000" pitchFamily="50" charset="-128"/>
                <a:ea typeface="BIZ UDPゴシック" panose="020B0400000000000000" pitchFamily="50" charset="-128"/>
              </a:endParaRPr>
            </a:p>
          </p:txBody>
        </p:sp>
      </p:grpSp>
      <p:grpSp>
        <p:nvGrpSpPr>
          <p:cNvPr id="32" name="グループ化 31">
            <a:extLst>
              <a:ext uri="{FF2B5EF4-FFF2-40B4-BE49-F238E27FC236}">
                <a16:creationId xmlns:a16="http://schemas.microsoft.com/office/drawing/2014/main" id="{997E1623-8789-42A5-8554-47CCC5263C83}"/>
              </a:ext>
            </a:extLst>
          </p:cNvPr>
          <p:cNvGrpSpPr/>
          <p:nvPr/>
        </p:nvGrpSpPr>
        <p:grpSpPr>
          <a:xfrm>
            <a:off x="180718" y="2572263"/>
            <a:ext cx="1512938" cy="318362"/>
            <a:chOff x="129777" y="4227430"/>
            <a:chExt cx="1512938" cy="318362"/>
          </a:xfrm>
        </p:grpSpPr>
        <p:sp>
          <p:nvSpPr>
            <p:cNvPr id="34" name="角丸四角形 21">
              <a:extLst>
                <a:ext uri="{FF2B5EF4-FFF2-40B4-BE49-F238E27FC236}">
                  <a16:creationId xmlns:a16="http://schemas.microsoft.com/office/drawing/2014/main" id="{B547B03C-3281-4116-9885-D0CB77FE7450}"/>
                </a:ext>
              </a:extLst>
            </p:cNvPr>
            <p:cNvSpPr/>
            <p:nvPr/>
          </p:nvSpPr>
          <p:spPr>
            <a:xfrm>
              <a:off x="193460" y="4257792"/>
              <a:ext cx="1449255" cy="288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atin typeface="BIZ UDPゴシック" panose="020B0400000000000000" pitchFamily="50" charset="-128"/>
                  <a:ea typeface="BIZ UDPゴシック" panose="020B0400000000000000" pitchFamily="50" charset="-128"/>
                </a:rPr>
                <a:t>対象団体</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35" name="角丸四角形 21">
              <a:extLst>
                <a:ext uri="{FF2B5EF4-FFF2-40B4-BE49-F238E27FC236}">
                  <a16:creationId xmlns:a16="http://schemas.microsoft.com/office/drawing/2014/main" id="{EB08BDB5-C6A0-4BA1-8240-5FA879DD6CB8}"/>
                </a:ext>
              </a:extLst>
            </p:cNvPr>
            <p:cNvSpPr/>
            <p:nvPr/>
          </p:nvSpPr>
          <p:spPr>
            <a:xfrm>
              <a:off x="129777" y="4227430"/>
              <a:ext cx="1449255" cy="288000"/>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BIZ UDPゴシック" panose="020B0400000000000000" pitchFamily="50" charset="-128"/>
                <a:ea typeface="BIZ UDPゴシック" panose="020B0400000000000000" pitchFamily="50" charset="-128"/>
              </a:endParaRPr>
            </a:p>
          </p:txBody>
        </p:sp>
      </p:grpSp>
      <p:grpSp>
        <p:nvGrpSpPr>
          <p:cNvPr id="38" name="グループ化 37">
            <a:extLst>
              <a:ext uri="{FF2B5EF4-FFF2-40B4-BE49-F238E27FC236}">
                <a16:creationId xmlns:a16="http://schemas.microsoft.com/office/drawing/2014/main" id="{DAF882B9-DC1A-4F30-8B83-4F185680DB57}"/>
              </a:ext>
            </a:extLst>
          </p:cNvPr>
          <p:cNvGrpSpPr/>
          <p:nvPr/>
        </p:nvGrpSpPr>
        <p:grpSpPr>
          <a:xfrm>
            <a:off x="215830" y="7208793"/>
            <a:ext cx="2041755" cy="310659"/>
            <a:chOff x="156971" y="4235133"/>
            <a:chExt cx="1485744" cy="310659"/>
          </a:xfrm>
        </p:grpSpPr>
        <p:sp>
          <p:nvSpPr>
            <p:cNvPr id="39" name="角丸四角形 21">
              <a:extLst>
                <a:ext uri="{FF2B5EF4-FFF2-40B4-BE49-F238E27FC236}">
                  <a16:creationId xmlns:a16="http://schemas.microsoft.com/office/drawing/2014/main" id="{E6FDB983-90D2-447E-A438-D3F15AA6AB4C}"/>
                </a:ext>
              </a:extLst>
            </p:cNvPr>
            <p:cNvSpPr/>
            <p:nvPr/>
          </p:nvSpPr>
          <p:spPr>
            <a:xfrm>
              <a:off x="209628" y="4257792"/>
              <a:ext cx="1433087" cy="288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Pゴシック" panose="020B0400000000000000" pitchFamily="50" charset="-128"/>
                  <a:ea typeface="BIZ UDPゴシック" panose="020B0400000000000000" pitchFamily="50" charset="-128"/>
                </a:rPr>
                <a:t>補助対象経費</a:t>
              </a:r>
            </a:p>
          </p:txBody>
        </p:sp>
        <p:sp>
          <p:nvSpPr>
            <p:cNvPr id="40" name="角丸四角形 21">
              <a:extLst>
                <a:ext uri="{FF2B5EF4-FFF2-40B4-BE49-F238E27FC236}">
                  <a16:creationId xmlns:a16="http://schemas.microsoft.com/office/drawing/2014/main" id="{D9C707B9-A67B-455A-B670-20BDA5E37E37}"/>
                </a:ext>
              </a:extLst>
            </p:cNvPr>
            <p:cNvSpPr/>
            <p:nvPr/>
          </p:nvSpPr>
          <p:spPr>
            <a:xfrm>
              <a:off x="156971" y="4235133"/>
              <a:ext cx="1449255" cy="288000"/>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BIZ UDPゴシック" panose="020B0400000000000000" pitchFamily="50" charset="-128"/>
                <a:ea typeface="BIZ UDPゴシック" panose="020B0400000000000000" pitchFamily="50" charset="-128"/>
              </a:endParaRPr>
            </a:p>
          </p:txBody>
        </p:sp>
      </p:grpSp>
      <p:sp>
        <p:nvSpPr>
          <p:cNvPr id="49" name="テキスト ボックス 48">
            <a:extLst>
              <a:ext uri="{FF2B5EF4-FFF2-40B4-BE49-F238E27FC236}">
                <a16:creationId xmlns:a16="http://schemas.microsoft.com/office/drawing/2014/main" id="{E5D183F0-2C6E-44EE-BDE4-6F073A674C98}"/>
              </a:ext>
            </a:extLst>
          </p:cNvPr>
          <p:cNvSpPr txBox="1"/>
          <p:nvPr/>
        </p:nvSpPr>
        <p:spPr>
          <a:xfrm>
            <a:off x="261177" y="8939094"/>
            <a:ext cx="6470069" cy="907941"/>
          </a:xfrm>
          <a:prstGeom prst="rect">
            <a:avLst/>
          </a:prstGeom>
          <a:noFill/>
          <a:ln>
            <a:noFill/>
          </a:ln>
        </p:spPr>
        <p:txBody>
          <a:bodyPr wrap="square" rtlCol="0">
            <a:spAutoFit/>
          </a:bodyPr>
          <a:lstStyle/>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　貸切バスは、地域の公共交通ネットワークの維持という観点から、原則として、次のいずれにも該当する事業者が運行するものに限ります。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①　道路運送法に基づく一般</a:t>
            </a:r>
            <a:r>
              <a:rPr lang="ja-JP" altLang="en-US" sz="1100" b="1" dirty="0">
                <a:solidFill>
                  <a:srgbClr val="FF0000"/>
                </a:solidFill>
                <a:latin typeface="BIZ UDPゴシック" panose="020B0400000000000000" pitchFamily="50" charset="-128"/>
                <a:ea typeface="BIZ UDPゴシック" panose="020B0400000000000000" pitchFamily="50" charset="-128"/>
              </a:rPr>
              <a:t>乗合</a:t>
            </a:r>
            <a:r>
              <a:rPr lang="ja-JP" altLang="en-US" sz="1050" dirty="0">
                <a:latin typeface="BIZ UDPゴシック" panose="020B0400000000000000" pitchFamily="50" charset="-128"/>
                <a:ea typeface="BIZ UDPゴシック" panose="020B0400000000000000" pitchFamily="50" charset="-128"/>
              </a:rPr>
              <a:t>旅客自動車運送事業及び一般</a:t>
            </a:r>
            <a:r>
              <a:rPr lang="ja-JP" altLang="en-US" sz="1100" b="1" dirty="0">
                <a:solidFill>
                  <a:srgbClr val="FF0000"/>
                </a:solidFill>
                <a:latin typeface="BIZ UDPゴシック" panose="020B0400000000000000" pitchFamily="50" charset="-128"/>
                <a:ea typeface="BIZ UDPゴシック" panose="020B0400000000000000" pitchFamily="50" charset="-128"/>
              </a:rPr>
              <a:t>貸切</a:t>
            </a:r>
            <a:r>
              <a:rPr lang="ja-JP" altLang="en-US" sz="1050" dirty="0">
                <a:latin typeface="BIZ UDPゴシック" panose="020B0400000000000000" pitchFamily="50" charset="-128"/>
                <a:ea typeface="BIZ UDPゴシック" panose="020B0400000000000000" pitchFamily="50" charset="-128"/>
              </a:rPr>
              <a:t>旅客自動車運送事業の許可を　</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受けている事業者</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②　広島広域都市圏内の市町において公共交通を運行する事業者</a:t>
            </a:r>
            <a:endParaRPr lang="en-US" altLang="ja-JP" sz="1050" dirty="0">
              <a:latin typeface="BIZ UDPゴシック" panose="020B0400000000000000" pitchFamily="50" charset="-128"/>
              <a:ea typeface="BIZ UDPゴシック" panose="020B0400000000000000" pitchFamily="50" charset="-128"/>
            </a:endParaRPr>
          </a:p>
        </p:txBody>
      </p:sp>
      <p:sp>
        <p:nvSpPr>
          <p:cNvPr id="36" name="テキスト ボックス 35">
            <a:extLst>
              <a:ext uri="{FF2B5EF4-FFF2-40B4-BE49-F238E27FC236}">
                <a16:creationId xmlns:a16="http://schemas.microsoft.com/office/drawing/2014/main" id="{AB34FAB9-CF3E-49E8-84FB-EF66F8E9FFAC}"/>
              </a:ext>
            </a:extLst>
          </p:cNvPr>
          <p:cNvSpPr txBox="1"/>
          <p:nvPr/>
        </p:nvSpPr>
        <p:spPr>
          <a:xfrm>
            <a:off x="206097" y="7542111"/>
            <a:ext cx="5238935" cy="494174"/>
          </a:xfrm>
          <a:prstGeom prst="rect">
            <a:avLst/>
          </a:prstGeom>
          <a:noFill/>
        </p:spPr>
        <p:txBody>
          <a:bodyPr wrap="none" rtlCol="0">
            <a:spAutoFit/>
          </a:bodyPr>
          <a:lstStyle/>
          <a:p>
            <a:pPr>
              <a:lnSpc>
                <a:spcPts val="1700"/>
              </a:lnSpc>
            </a:pPr>
            <a:r>
              <a:rPr lang="ja-JP" altLang="en-US" sz="1100" b="1" dirty="0">
                <a:solidFill>
                  <a:srgbClr val="FF0000"/>
                </a:solidFill>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広島広域都市圏内の公共交通等を利用する際の以下の経費を補助対象とします。</a:t>
            </a:r>
            <a:endParaRPr lang="en-US" altLang="ja-JP" sz="1100" dirty="0">
              <a:latin typeface="BIZ UDPゴシック" panose="020B0400000000000000" pitchFamily="50" charset="-128"/>
              <a:ea typeface="BIZ UDPゴシック" panose="020B0400000000000000" pitchFamily="50" charset="-128"/>
            </a:endParaRPr>
          </a:p>
          <a:p>
            <a:pPr>
              <a:lnSpc>
                <a:spcPts val="1700"/>
              </a:lnSpc>
            </a:pPr>
            <a:r>
              <a:rPr lang="ja-JP" altLang="en-US" sz="1100" dirty="0">
                <a:latin typeface="BIZ UDPゴシック" panose="020B0400000000000000" pitchFamily="50" charset="-128"/>
                <a:ea typeface="BIZ UDPゴシック" panose="020B0400000000000000" pitchFamily="50" charset="-128"/>
              </a:rPr>
              <a:t>　</a:t>
            </a:r>
            <a:r>
              <a:rPr lang="ja-JP" altLang="en-US" sz="1100" b="1" dirty="0">
                <a:solidFill>
                  <a:srgbClr val="FF0000"/>
                </a:solidFill>
                <a:latin typeface="BIZ UDPゴシック" panose="020B0400000000000000" pitchFamily="50" charset="-128"/>
                <a:ea typeface="BIZ UDPゴシック" panose="020B0400000000000000" pitchFamily="50" charset="-128"/>
              </a:rPr>
              <a:t>松山圏域内の公共交通等を利用する際の経費は補助対象外です。</a:t>
            </a:r>
            <a:endParaRPr lang="en-US" altLang="ja-JP" sz="1100" dirty="0">
              <a:latin typeface="BIZ UDPゴシック" panose="020B0400000000000000" pitchFamily="50" charset="-128"/>
              <a:ea typeface="BIZ UDPゴシック" panose="020B0400000000000000" pitchFamily="50" charset="-128"/>
            </a:endParaRPr>
          </a:p>
        </p:txBody>
      </p:sp>
      <p:sp>
        <p:nvSpPr>
          <p:cNvPr id="30" name="テキスト ボックス 29">
            <a:extLst>
              <a:ext uri="{FF2B5EF4-FFF2-40B4-BE49-F238E27FC236}">
                <a16:creationId xmlns:a16="http://schemas.microsoft.com/office/drawing/2014/main" id="{74D126BA-C5C1-47C5-8B1D-8F27E1927AB5}"/>
              </a:ext>
            </a:extLst>
          </p:cNvPr>
          <p:cNvSpPr txBox="1"/>
          <p:nvPr/>
        </p:nvSpPr>
        <p:spPr>
          <a:xfrm>
            <a:off x="151129" y="3434514"/>
            <a:ext cx="6887492" cy="1026371"/>
          </a:xfrm>
          <a:prstGeom prst="rect">
            <a:avLst/>
          </a:prstGeom>
          <a:noFill/>
          <a:ln>
            <a:noFill/>
          </a:ln>
        </p:spPr>
        <p:txBody>
          <a:bodyPr wrap="square" rtlCol="0">
            <a:spAutoFit/>
          </a:bodyPr>
          <a:lstStyle/>
          <a:p>
            <a:pPr>
              <a:lnSpc>
                <a:spcPts val="1500"/>
              </a:lnSpc>
            </a:pP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団体要件</a:t>
            </a:r>
            <a:r>
              <a:rPr lang="en-US" altLang="ja-JP" sz="1100" dirty="0">
                <a:latin typeface="BIZ UDPゴシック" panose="020B0400000000000000" pitchFamily="50" charset="-128"/>
                <a:ea typeface="BIZ UDPゴシック" panose="020B0400000000000000" pitchFamily="50" charset="-128"/>
              </a:rPr>
              <a:t>】</a:t>
            </a:r>
            <a:endParaRPr lang="ja-JP" altLang="en-US" sz="1100" dirty="0">
              <a:latin typeface="BIZ UDPゴシック" panose="020B0400000000000000" pitchFamily="50" charset="-128"/>
              <a:ea typeface="BIZ UDPゴシック" panose="020B0400000000000000" pitchFamily="50" charset="-128"/>
            </a:endParaRPr>
          </a:p>
          <a:p>
            <a:pPr>
              <a:lnSpc>
                <a:spcPts val="1500"/>
              </a:lnSpc>
            </a:pPr>
            <a:r>
              <a:rPr lang="ja-JP" altLang="en-US" sz="1100" dirty="0">
                <a:latin typeface="BIZ UDPゴシック" panose="020B0400000000000000" pitchFamily="50" charset="-128"/>
                <a:ea typeface="BIZ UDPゴシック" panose="020B0400000000000000" pitchFamily="50" charset="-128"/>
              </a:rPr>
              <a:t>　　①　団体の構成員の過半数は地域の住民や事業者が占めていること。</a:t>
            </a:r>
          </a:p>
          <a:p>
            <a:pPr>
              <a:lnSpc>
                <a:spcPts val="1500"/>
              </a:lnSpc>
            </a:pPr>
            <a:r>
              <a:rPr lang="ja-JP" altLang="en-US" sz="1100" dirty="0">
                <a:latin typeface="BIZ UDPゴシック" panose="020B0400000000000000" pitchFamily="50" charset="-128"/>
                <a:ea typeface="BIZ UDPゴシック" panose="020B0400000000000000" pitchFamily="50" charset="-128"/>
              </a:rPr>
              <a:t>　　②　団体の運営に関する規程（規約、会則、定款等）を設けていること。</a:t>
            </a:r>
          </a:p>
          <a:p>
            <a:pPr>
              <a:lnSpc>
                <a:spcPts val="1500"/>
              </a:lnSpc>
            </a:pPr>
            <a:r>
              <a:rPr lang="ja-JP" altLang="en-US" sz="1100" dirty="0">
                <a:latin typeface="BIZ UDPゴシック" panose="020B0400000000000000" pitchFamily="50" charset="-128"/>
                <a:ea typeface="BIZ UDPゴシック" panose="020B0400000000000000" pitchFamily="50" charset="-128"/>
              </a:rPr>
              <a:t>　　③　団体の運営に関する規程で、地域の維持や課題解決、活性化等につながる地域活動を行っている</a:t>
            </a:r>
            <a:endParaRPr lang="en-US" altLang="ja-JP" sz="1100" dirty="0">
              <a:latin typeface="BIZ UDPゴシック" panose="020B0400000000000000" pitchFamily="50" charset="-128"/>
              <a:ea typeface="BIZ UDPゴシック" panose="020B0400000000000000" pitchFamily="50" charset="-128"/>
            </a:endParaRPr>
          </a:p>
          <a:p>
            <a:pPr>
              <a:lnSpc>
                <a:spcPts val="1500"/>
              </a:lnSpc>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ことが確認できること。</a:t>
            </a:r>
          </a:p>
        </p:txBody>
      </p:sp>
      <p:sp>
        <p:nvSpPr>
          <p:cNvPr id="4" name="テキスト ボックス 3">
            <a:extLst>
              <a:ext uri="{FF2B5EF4-FFF2-40B4-BE49-F238E27FC236}">
                <a16:creationId xmlns:a16="http://schemas.microsoft.com/office/drawing/2014/main" id="{4175CB85-F771-81F9-79F3-727CA2D55C33}"/>
              </a:ext>
            </a:extLst>
          </p:cNvPr>
          <p:cNvSpPr txBox="1"/>
          <p:nvPr/>
        </p:nvSpPr>
        <p:spPr>
          <a:xfrm>
            <a:off x="1563202" y="36186"/>
            <a:ext cx="4368221" cy="510778"/>
          </a:xfrm>
          <a:prstGeom prst="roundRect">
            <a:avLst/>
          </a:prstGeom>
          <a:solidFill>
            <a:srgbClr val="FFFF00"/>
          </a:solidFill>
          <a:ln>
            <a:solidFill>
              <a:schemeClr val="tx1"/>
            </a:solidFill>
          </a:ln>
        </p:spPr>
        <p:txBody>
          <a:bodyPr wrap="square" rtlCol="0">
            <a:spAutoFit/>
          </a:bodyPr>
          <a:lstStyle/>
          <a:p>
            <a:r>
              <a:rPr lang="en-US" altLang="ja-JP" sz="1200" dirty="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a:solidFill>
                  <a:srgbClr val="FF0000"/>
                </a:solidFill>
                <a:latin typeface="BIZ UDPゴシック" panose="020B0400000000000000" pitchFamily="50" charset="-128"/>
                <a:ea typeface="BIZ UDPゴシック" panose="020B0400000000000000" pitchFamily="50" charset="-128"/>
              </a:rPr>
              <a:t>注意</a:t>
            </a:r>
            <a:r>
              <a:rPr kumimoji="1" lang="en-US" altLang="ja-JP" sz="1200" dirty="0">
                <a:solidFill>
                  <a:srgbClr val="FF0000"/>
                </a:solidFill>
                <a:latin typeface="BIZ UDPゴシック" panose="020B0400000000000000" pitchFamily="50" charset="-128"/>
                <a:ea typeface="BIZ UDPゴシック" panose="020B0400000000000000" pitchFamily="50" charset="-128"/>
              </a:rPr>
              <a:t>】</a:t>
            </a:r>
          </a:p>
          <a:p>
            <a:r>
              <a:rPr lang="ja-JP" altLang="en-US" sz="1100" u="sng" dirty="0">
                <a:latin typeface="BIZ UDPゴシック" panose="020B0400000000000000" pitchFamily="50" charset="-128"/>
                <a:ea typeface="BIZ UDPゴシック" panose="020B0400000000000000" pitchFamily="50" charset="-128"/>
              </a:rPr>
              <a:t>本事業は、令和７年度の予算の成立を条件として実施します。</a:t>
            </a:r>
            <a:endParaRPr kumimoji="1" lang="ja-JP" altLang="en-US" sz="1100" u="sng" dirty="0">
              <a:latin typeface="BIZ UDPゴシック" panose="020B0400000000000000" pitchFamily="50" charset="-128"/>
              <a:ea typeface="BIZ UDPゴシック" panose="020B0400000000000000" pitchFamily="50" charset="-128"/>
            </a:endParaRPr>
          </a:p>
        </p:txBody>
      </p:sp>
      <p:sp>
        <p:nvSpPr>
          <p:cNvPr id="41" name="テキスト ボックス 40">
            <a:extLst>
              <a:ext uri="{FF2B5EF4-FFF2-40B4-BE49-F238E27FC236}">
                <a16:creationId xmlns:a16="http://schemas.microsoft.com/office/drawing/2014/main" id="{911A9A3B-4D94-4AB1-82C5-F968687A4747}"/>
              </a:ext>
            </a:extLst>
          </p:cNvPr>
          <p:cNvSpPr txBox="1"/>
          <p:nvPr/>
        </p:nvSpPr>
        <p:spPr>
          <a:xfrm>
            <a:off x="4519473" y="7059864"/>
            <a:ext cx="2122697" cy="215444"/>
          </a:xfrm>
          <a:prstGeom prst="rect">
            <a:avLst/>
          </a:prstGeom>
          <a:noFill/>
        </p:spPr>
        <p:txBody>
          <a:bodyPr wrap="none" rtlCol="0">
            <a:spAutoFit/>
          </a:bodyPr>
          <a:lstStyle/>
          <a:p>
            <a:r>
              <a:rPr lang="en-US" altLang="ja-JP" sz="800" dirty="0">
                <a:latin typeface="BIZ UDPゴシック" panose="020B0400000000000000" pitchFamily="50" charset="-128"/>
                <a:ea typeface="BIZ UDPゴシック" panose="020B0400000000000000" pitchFamily="50" charset="-128"/>
              </a:rPr>
              <a:t>※</a:t>
            </a:r>
            <a:r>
              <a:rPr lang="ja-JP" altLang="en-US" sz="800" dirty="0">
                <a:latin typeface="BIZ UDPゴシック" panose="020B0400000000000000" pitchFamily="50" charset="-128"/>
                <a:ea typeface="BIZ UDPゴシック" panose="020B0400000000000000" pitchFamily="50" charset="-128"/>
              </a:rPr>
              <a:t>　同一市町内での活動も対象となります。</a:t>
            </a:r>
          </a:p>
        </p:txBody>
      </p:sp>
      <p:pic>
        <p:nvPicPr>
          <p:cNvPr id="12" name="図 11" descr="部屋, 挿絵 が含まれている画像&#10;&#10;自動的に生成された説明">
            <a:extLst>
              <a:ext uri="{FF2B5EF4-FFF2-40B4-BE49-F238E27FC236}">
                <a16:creationId xmlns:a16="http://schemas.microsoft.com/office/drawing/2014/main" id="{760225AD-302A-4482-9699-A3159110B4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33256" y="733665"/>
            <a:ext cx="720080" cy="887770"/>
          </a:xfrm>
          <a:prstGeom prst="rect">
            <a:avLst/>
          </a:prstGeom>
        </p:spPr>
      </p:pic>
      <p:sp>
        <p:nvSpPr>
          <p:cNvPr id="37" name="正方形/長方形 36">
            <a:extLst>
              <a:ext uri="{FF2B5EF4-FFF2-40B4-BE49-F238E27FC236}">
                <a16:creationId xmlns:a16="http://schemas.microsoft.com/office/drawing/2014/main" id="{30576828-8D38-46C3-9347-635C96671FDC}"/>
              </a:ext>
            </a:extLst>
          </p:cNvPr>
          <p:cNvSpPr/>
          <p:nvPr/>
        </p:nvSpPr>
        <p:spPr>
          <a:xfrm>
            <a:off x="4919340" y="488504"/>
            <a:ext cx="2024166" cy="3875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Pゴシック" panose="020B0400000000000000" pitchFamily="50" charset="-128"/>
                <a:ea typeface="BIZ UDPゴシック" panose="020B0400000000000000" pitchFamily="50" charset="-128"/>
              </a:rPr>
              <a:t>広島広域都市圏 マスコットキャラクター</a:t>
            </a:r>
            <a:endParaRPr kumimoji="1" lang="en-US" altLang="ja-JP" sz="700"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700" dirty="0">
                <a:solidFill>
                  <a:schemeClr val="tx1"/>
                </a:solidFill>
                <a:latin typeface="BIZ UDPゴシック" panose="020B0400000000000000" pitchFamily="50" charset="-128"/>
                <a:ea typeface="BIZ UDPゴシック" panose="020B0400000000000000" pitchFamily="50" charset="-128"/>
              </a:rPr>
              <a:t>ひろしま都市犬　はっしー</a:t>
            </a:r>
            <a:endParaRPr lang="en-US" altLang="ja-JP" sz="700" dirty="0">
              <a:solidFill>
                <a:schemeClr val="tx1"/>
              </a:solidFill>
              <a:latin typeface="BIZ UDPゴシック" panose="020B0400000000000000" pitchFamily="50" charset="-128"/>
              <a:ea typeface="BIZ UDPゴシック" panose="020B0400000000000000" pitchFamily="50" charset="-128"/>
            </a:endParaRPr>
          </a:p>
        </p:txBody>
      </p:sp>
      <p:pic>
        <p:nvPicPr>
          <p:cNvPr id="3" name="図 2" descr="ロゴ&#10;&#10;自動的に生成された説明">
            <a:extLst>
              <a:ext uri="{FF2B5EF4-FFF2-40B4-BE49-F238E27FC236}">
                <a16:creationId xmlns:a16="http://schemas.microsoft.com/office/drawing/2014/main" id="{6356326B-F648-4A84-A1E9-253D8C792F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560" y="69872"/>
            <a:ext cx="1353258" cy="652464"/>
          </a:xfrm>
          <a:prstGeom prst="rect">
            <a:avLst/>
          </a:prstGeom>
        </p:spPr>
      </p:pic>
      <p:sp>
        <p:nvSpPr>
          <p:cNvPr id="2" name="大かっこ 1">
            <a:extLst>
              <a:ext uri="{FF2B5EF4-FFF2-40B4-BE49-F238E27FC236}">
                <a16:creationId xmlns:a16="http://schemas.microsoft.com/office/drawing/2014/main" id="{786BD3B4-37FE-4356-97CA-315176EFDB2C}"/>
              </a:ext>
            </a:extLst>
          </p:cNvPr>
          <p:cNvSpPr/>
          <p:nvPr/>
        </p:nvSpPr>
        <p:spPr>
          <a:xfrm>
            <a:off x="2873141" y="5503407"/>
            <a:ext cx="3600000" cy="360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9" name="大かっこ 28">
            <a:extLst>
              <a:ext uri="{FF2B5EF4-FFF2-40B4-BE49-F238E27FC236}">
                <a16:creationId xmlns:a16="http://schemas.microsoft.com/office/drawing/2014/main" id="{3058D635-6E3A-4951-BB7F-AFD73FA992D8}"/>
              </a:ext>
            </a:extLst>
          </p:cNvPr>
          <p:cNvSpPr/>
          <p:nvPr/>
        </p:nvSpPr>
        <p:spPr>
          <a:xfrm>
            <a:off x="2870212" y="6101417"/>
            <a:ext cx="3600000" cy="360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2" name="大かっこ 41">
            <a:extLst>
              <a:ext uri="{FF2B5EF4-FFF2-40B4-BE49-F238E27FC236}">
                <a16:creationId xmlns:a16="http://schemas.microsoft.com/office/drawing/2014/main" id="{5162095A-6289-4D40-90FE-6BA6468FC0C9}"/>
              </a:ext>
            </a:extLst>
          </p:cNvPr>
          <p:cNvSpPr/>
          <p:nvPr/>
        </p:nvSpPr>
        <p:spPr>
          <a:xfrm>
            <a:off x="1272889" y="6668145"/>
            <a:ext cx="5220000" cy="360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13567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テキスト ボックス 32"/>
          <p:cNvSpPr txBox="1"/>
          <p:nvPr/>
        </p:nvSpPr>
        <p:spPr>
          <a:xfrm>
            <a:off x="270000" y="8659049"/>
            <a:ext cx="6318000" cy="936000"/>
          </a:xfrm>
          <a:prstGeom prst="roundRect">
            <a:avLst/>
          </a:prstGeom>
          <a:solidFill>
            <a:schemeClr val="bg1">
              <a:alpha val="38000"/>
            </a:schemeClr>
          </a:solidFill>
          <a:ln>
            <a:solidFill>
              <a:srgbClr val="E46C0A"/>
            </a:solidFill>
          </a:ln>
        </p:spPr>
        <p:txBody>
          <a:bodyPr wrap="square" rtlCol="0">
            <a:spAutoFit/>
          </a:bodyPr>
          <a:lstStyle/>
          <a:p>
            <a:endParaRPr lang="en-US" altLang="ja-JP" sz="1400" dirty="0">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60" name="テキスト ボックス 59">
            <a:extLst>
              <a:ext uri="{FF2B5EF4-FFF2-40B4-BE49-F238E27FC236}">
                <a16:creationId xmlns:a16="http://schemas.microsoft.com/office/drawing/2014/main" id="{0DB09023-90E5-4598-8D0E-7601F61C61D7}"/>
              </a:ext>
            </a:extLst>
          </p:cNvPr>
          <p:cNvSpPr txBox="1"/>
          <p:nvPr/>
        </p:nvSpPr>
        <p:spPr>
          <a:xfrm>
            <a:off x="567065" y="9586477"/>
            <a:ext cx="6598187" cy="276999"/>
          </a:xfrm>
          <a:prstGeom prst="rect">
            <a:avLst/>
          </a:prstGeom>
          <a:noFill/>
          <a:ln>
            <a:noFill/>
          </a:ln>
        </p:spPr>
        <p:txBody>
          <a:bodyPr wrap="square" rtlCol="0">
            <a:spAutoFit/>
          </a:bodyPr>
          <a:lstStyle/>
          <a:p>
            <a:r>
              <a:rPr lang="ja-JP" altLang="en-US" sz="1200" spc="-50" dirty="0">
                <a:latin typeface="BIZ UDPゴシック" panose="020B0400000000000000" pitchFamily="50" charset="-128"/>
                <a:ea typeface="BIZ UDPゴシック" panose="020B0400000000000000" pitchFamily="50" charset="-128"/>
              </a:rPr>
              <a:t>事業実施主体：広島広域都市圏協議会（事務局：広島市企画総務局広域都市圏推進課）</a:t>
            </a:r>
            <a:endParaRPr lang="en-US" altLang="ja-JP" sz="1200" spc="-50" dirty="0">
              <a:latin typeface="BIZ UDPゴシック" panose="020B0400000000000000" pitchFamily="50" charset="-128"/>
              <a:ea typeface="BIZ UDPゴシック" panose="020B0400000000000000" pitchFamily="50" charset="-128"/>
            </a:endParaRPr>
          </a:p>
        </p:txBody>
      </p:sp>
      <p:pic>
        <p:nvPicPr>
          <p:cNvPr id="67" name="図 66" descr="マップ&#10;&#10;自動的に生成された説明">
            <a:extLst>
              <a:ext uri="{FF2B5EF4-FFF2-40B4-BE49-F238E27FC236}">
                <a16:creationId xmlns:a16="http://schemas.microsoft.com/office/drawing/2014/main" id="{CDFE5929-7C2C-42DC-9C75-257A0D6117A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970" t="24691" r="24812" b="1915"/>
          <a:stretch/>
        </p:blipFill>
        <p:spPr>
          <a:xfrm>
            <a:off x="3901220" y="5807711"/>
            <a:ext cx="2562625" cy="2694446"/>
          </a:xfrm>
          <a:prstGeom prst="rect">
            <a:avLst/>
          </a:prstGeom>
        </p:spPr>
      </p:pic>
      <p:sp>
        <p:nvSpPr>
          <p:cNvPr id="68" name="テキスト ボックス 67">
            <a:extLst>
              <a:ext uri="{FF2B5EF4-FFF2-40B4-BE49-F238E27FC236}">
                <a16:creationId xmlns:a16="http://schemas.microsoft.com/office/drawing/2014/main" id="{53C11981-7BA8-43DD-BC6E-017A9353C78C}"/>
              </a:ext>
            </a:extLst>
          </p:cNvPr>
          <p:cNvSpPr txBox="1"/>
          <p:nvPr/>
        </p:nvSpPr>
        <p:spPr>
          <a:xfrm>
            <a:off x="312660" y="5526257"/>
            <a:ext cx="3515592" cy="2336537"/>
          </a:xfrm>
          <a:prstGeom prst="rect">
            <a:avLst/>
          </a:prstGeom>
          <a:noFill/>
        </p:spPr>
        <p:txBody>
          <a:bodyPr wrap="square" rtlCol="0">
            <a:spAutoFit/>
          </a:bodyPr>
          <a:lstStyle/>
          <a:p>
            <a:r>
              <a:rPr lang="ja-JP" altLang="en-US" sz="900" dirty="0">
                <a:latin typeface="BIZ UDPゴシック" panose="020B0400000000000000" pitchFamily="50" charset="-128"/>
                <a:ea typeface="BIZ UDPゴシック" panose="020B0400000000000000" pitchFamily="50" charset="-128"/>
                <a:cs typeface="メイリオ" pitchFamily="50" charset="-128"/>
              </a:rPr>
              <a:t>　広島県、山口県、島根県の３県にまたがる以下の</a:t>
            </a:r>
            <a:r>
              <a:rPr lang="en-US" altLang="ja-JP" sz="900" dirty="0">
                <a:latin typeface="BIZ UDPゴシック" panose="020B0400000000000000" pitchFamily="50" charset="-128"/>
                <a:ea typeface="BIZ UDPゴシック" panose="020B0400000000000000" pitchFamily="50" charset="-128"/>
                <a:cs typeface="メイリオ" pitchFamily="50" charset="-128"/>
              </a:rPr>
              <a:t>33</a:t>
            </a:r>
            <a:r>
              <a:rPr lang="ja-JP" altLang="en-US" sz="900" dirty="0">
                <a:latin typeface="BIZ UDPゴシック" panose="020B0400000000000000" pitchFamily="50" charset="-128"/>
                <a:ea typeface="BIZ UDPゴシック" panose="020B0400000000000000" pitchFamily="50" charset="-128"/>
                <a:cs typeface="メイリオ" pitchFamily="50" charset="-128"/>
              </a:rPr>
              <a:t>市町で構成する圏域 </a:t>
            </a:r>
            <a:endParaRPr lang="en-US" altLang="ja-JP" sz="900" dirty="0">
              <a:latin typeface="BIZ UDPゴシック" panose="020B0400000000000000" pitchFamily="50" charset="-128"/>
              <a:ea typeface="BIZ UDPゴシック" panose="020B0400000000000000" pitchFamily="50" charset="-128"/>
              <a:cs typeface="メイリオ" pitchFamily="50" charset="-128"/>
            </a:endParaRPr>
          </a:p>
          <a:p>
            <a:pPr>
              <a:lnSpc>
                <a:spcPts val="700"/>
              </a:lnSpc>
            </a:pPr>
            <a:endParaRPr lang="en-US" altLang="ja-JP" sz="900" b="1" dirty="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a:t>
            </a:r>
            <a:r>
              <a:rPr lang="zh-TW" altLang="en-US" sz="900" b="1" dirty="0">
                <a:latin typeface="BIZ UDPゴシック" panose="020B0400000000000000" pitchFamily="50" charset="-128"/>
                <a:ea typeface="BIZ UDPゴシック" panose="020B0400000000000000" pitchFamily="50" charset="-128"/>
              </a:rPr>
              <a:t>広島県</a:t>
            </a:r>
            <a:r>
              <a:rPr lang="ja-JP" altLang="en-US" sz="900" b="1" dirty="0">
                <a:latin typeface="BIZ UDPゴシック" panose="020B0400000000000000" pitchFamily="50" charset="-128"/>
                <a:ea typeface="BIZ UDPゴシック" panose="020B0400000000000000" pitchFamily="50" charset="-128"/>
              </a:rPr>
              <a:t>＞</a:t>
            </a:r>
            <a:endParaRPr lang="en-US" altLang="zh-TW" sz="900" b="1"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①</a:t>
            </a:r>
            <a:r>
              <a:rPr lang="zh-TW" altLang="en-US" sz="900" dirty="0">
                <a:latin typeface="BIZ UDPゴシック" panose="020B0400000000000000" pitchFamily="50" charset="-128"/>
                <a:ea typeface="BIZ UDPゴシック" panose="020B0400000000000000" pitchFamily="50" charset="-128"/>
              </a:rPr>
              <a:t>広島市、</a:t>
            </a:r>
            <a:r>
              <a:rPr lang="ja-JP" altLang="en-US" sz="900" dirty="0">
                <a:latin typeface="BIZ UDPゴシック" panose="020B0400000000000000" pitchFamily="50" charset="-128"/>
                <a:ea typeface="BIZ UDPゴシック" panose="020B0400000000000000" pitchFamily="50" charset="-128"/>
              </a:rPr>
              <a:t>②</a:t>
            </a:r>
            <a:r>
              <a:rPr lang="zh-TW" altLang="en-US" sz="900" dirty="0">
                <a:latin typeface="BIZ UDPゴシック" panose="020B0400000000000000" pitchFamily="50" charset="-128"/>
                <a:ea typeface="BIZ UDPゴシック" panose="020B0400000000000000" pitchFamily="50" charset="-128"/>
              </a:rPr>
              <a:t>呉市、</a:t>
            </a:r>
            <a:r>
              <a:rPr lang="ja-JP" altLang="en-US" sz="900" dirty="0">
                <a:latin typeface="BIZ UDPゴシック" panose="020B0400000000000000" pitchFamily="50" charset="-128"/>
                <a:ea typeface="BIZ UDPゴシック" panose="020B0400000000000000" pitchFamily="50" charset="-128"/>
              </a:rPr>
              <a:t>③</a:t>
            </a:r>
            <a:r>
              <a:rPr lang="zh-TW" altLang="en-US" sz="900" dirty="0">
                <a:latin typeface="BIZ UDPゴシック" panose="020B0400000000000000" pitchFamily="50" charset="-128"/>
                <a:ea typeface="BIZ UDPゴシック" panose="020B0400000000000000" pitchFamily="50" charset="-128"/>
              </a:rPr>
              <a:t>竹原市、</a:t>
            </a:r>
            <a:r>
              <a:rPr lang="ja-JP" altLang="en-US" sz="900" dirty="0">
                <a:latin typeface="BIZ UDPゴシック" panose="020B0400000000000000" pitchFamily="50" charset="-128"/>
                <a:ea typeface="BIZ UDPゴシック" panose="020B0400000000000000" pitchFamily="50" charset="-128"/>
              </a:rPr>
              <a:t>④</a:t>
            </a:r>
            <a:r>
              <a:rPr lang="zh-TW" altLang="en-US" sz="900" dirty="0">
                <a:latin typeface="BIZ UDPゴシック" panose="020B0400000000000000" pitchFamily="50" charset="-128"/>
                <a:ea typeface="BIZ UDPゴシック" panose="020B0400000000000000" pitchFamily="50" charset="-128"/>
              </a:rPr>
              <a:t>三原市、</a:t>
            </a:r>
            <a:r>
              <a:rPr lang="ja-JP" altLang="en-US" sz="900" dirty="0">
                <a:latin typeface="BIZ UDPゴシック" panose="020B0400000000000000" pitchFamily="50" charset="-128"/>
                <a:ea typeface="BIZ UDPゴシック" panose="020B0400000000000000" pitchFamily="50" charset="-128"/>
              </a:rPr>
              <a:t>⑤</a:t>
            </a:r>
            <a:r>
              <a:rPr lang="zh-TW" altLang="en-US" sz="900" dirty="0">
                <a:latin typeface="BIZ UDPゴシック" panose="020B0400000000000000" pitchFamily="50" charset="-128"/>
                <a:ea typeface="BIZ UDPゴシック" panose="020B0400000000000000" pitchFamily="50" charset="-128"/>
              </a:rPr>
              <a:t>三次市、</a:t>
            </a:r>
            <a:r>
              <a:rPr lang="ja-JP" altLang="en-US" sz="900" dirty="0">
                <a:latin typeface="BIZ UDPゴシック" panose="020B0400000000000000" pitchFamily="50" charset="-128"/>
                <a:ea typeface="BIZ UDPゴシック" panose="020B0400000000000000" pitchFamily="50" charset="-128"/>
              </a:rPr>
              <a:t>⑥</a:t>
            </a:r>
            <a:r>
              <a:rPr lang="zh-TW" altLang="en-US" sz="900" dirty="0">
                <a:latin typeface="BIZ UDPゴシック" panose="020B0400000000000000" pitchFamily="50" charset="-128"/>
                <a:ea typeface="BIZ UDPゴシック" panose="020B0400000000000000" pitchFamily="50" charset="-128"/>
              </a:rPr>
              <a:t>大竹市、</a:t>
            </a:r>
            <a:endParaRPr lang="en-US" altLang="zh-TW"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⑦</a:t>
            </a:r>
            <a:r>
              <a:rPr lang="zh-TW" altLang="en-US" sz="900" dirty="0">
                <a:latin typeface="BIZ UDPゴシック" panose="020B0400000000000000" pitchFamily="50" charset="-128"/>
                <a:ea typeface="BIZ UDPゴシック" panose="020B0400000000000000" pitchFamily="50" charset="-128"/>
              </a:rPr>
              <a:t>東広島市、</a:t>
            </a:r>
            <a:r>
              <a:rPr lang="ja-JP" altLang="en-US" sz="900" dirty="0">
                <a:latin typeface="BIZ UDPゴシック" panose="020B0400000000000000" pitchFamily="50" charset="-128"/>
                <a:ea typeface="BIZ UDPゴシック" panose="020B0400000000000000" pitchFamily="50" charset="-128"/>
              </a:rPr>
              <a:t>⑧</a:t>
            </a:r>
            <a:r>
              <a:rPr lang="zh-TW" altLang="en-US" sz="900" dirty="0">
                <a:latin typeface="BIZ UDPゴシック" panose="020B0400000000000000" pitchFamily="50" charset="-128"/>
                <a:ea typeface="BIZ UDPゴシック" panose="020B0400000000000000" pitchFamily="50" charset="-128"/>
              </a:rPr>
              <a:t>廿日市市、</a:t>
            </a:r>
            <a:r>
              <a:rPr lang="ja-JP" altLang="en-US" sz="900" dirty="0">
                <a:latin typeface="BIZ UDPゴシック" panose="020B0400000000000000" pitchFamily="50" charset="-128"/>
                <a:ea typeface="BIZ UDPゴシック" panose="020B0400000000000000" pitchFamily="50" charset="-128"/>
              </a:rPr>
              <a:t>⑨</a:t>
            </a:r>
            <a:r>
              <a:rPr lang="zh-TW" altLang="en-US" sz="900" dirty="0">
                <a:latin typeface="BIZ UDPゴシック" panose="020B0400000000000000" pitchFamily="50" charset="-128"/>
                <a:ea typeface="BIZ UDPゴシック" panose="020B0400000000000000" pitchFamily="50" charset="-128"/>
              </a:rPr>
              <a:t>安芸高田市、</a:t>
            </a:r>
            <a:r>
              <a:rPr lang="ja-JP" altLang="en-US" sz="900" dirty="0">
                <a:latin typeface="BIZ UDPゴシック" panose="020B0400000000000000" pitchFamily="50" charset="-128"/>
                <a:ea typeface="BIZ UDPゴシック" panose="020B0400000000000000" pitchFamily="50" charset="-128"/>
              </a:rPr>
              <a:t>⑩</a:t>
            </a:r>
            <a:r>
              <a:rPr lang="zh-TW" altLang="en-US" sz="900" dirty="0">
                <a:latin typeface="BIZ UDPゴシック" panose="020B0400000000000000" pitchFamily="50" charset="-128"/>
                <a:ea typeface="BIZ UDPゴシック" panose="020B0400000000000000" pitchFamily="50" charset="-128"/>
              </a:rPr>
              <a:t>江田島市、</a:t>
            </a:r>
            <a:r>
              <a:rPr lang="ja-JP" altLang="en-US" sz="900" dirty="0">
                <a:latin typeface="BIZ UDPゴシック" panose="020B0400000000000000" pitchFamily="50" charset="-128"/>
                <a:ea typeface="BIZ UDPゴシック" panose="020B0400000000000000" pitchFamily="50" charset="-128"/>
              </a:rPr>
              <a:t>⑪</a:t>
            </a:r>
            <a:r>
              <a:rPr lang="zh-TW" altLang="en-US" sz="900" dirty="0">
                <a:latin typeface="BIZ UDPゴシック" panose="020B0400000000000000" pitchFamily="50" charset="-128"/>
                <a:ea typeface="BIZ UDPゴシック" panose="020B0400000000000000" pitchFamily="50" charset="-128"/>
              </a:rPr>
              <a:t> 府中町、</a:t>
            </a:r>
            <a:r>
              <a:rPr lang="ja-JP" altLang="en-US" sz="900" dirty="0">
                <a:latin typeface="BIZ UDPゴシック" panose="020B0400000000000000" pitchFamily="50" charset="-128"/>
                <a:ea typeface="BIZ UDPゴシック" panose="020B0400000000000000" pitchFamily="50" charset="-128"/>
              </a:rPr>
              <a:t>⑫</a:t>
            </a:r>
            <a:r>
              <a:rPr lang="zh-TW" altLang="en-US" sz="900" dirty="0">
                <a:latin typeface="BIZ UDPゴシック" panose="020B0400000000000000" pitchFamily="50" charset="-128"/>
                <a:ea typeface="BIZ UDPゴシック" panose="020B0400000000000000" pitchFamily="50" charset="-128"/>
              </a:rPr>
              <a:t>海田町、</a:t>
            </a:r>
            <a:r>
              <a:rPr lang="ja-JP" altLang="en-US" sz="900" dirty="0">
                <a:latin typeface="BIZ UDPゴシック" panose="020B0400000000000000" pitchFamily="50" charset="-128"/>
                <a:ea typeface="BIZ UDPゴシック" panose="020B0400000000000000" pitchFamily="50" charset="-128"/>
              </a:rPr>
              <a:t>⑬</a:t>
            </a:r>
            <a:r>
              <a:rPr lang="zh-TW" altLang="en-US" sz="900" dirty="0">
                <a:latin typeface="BIZ UDPゴシック" panose="020B0400000000000000" pitchFamily="50" charset="-128"/>
                <a:ea typeface="BIZ UDPゴシック" panose="020B0400000000000000" pitchFamily="50" charset="-128"/>
              </a:rPr>
              <a:t>熊野町、</a:t>
            </a:r>
            <a:r>
              <a:rPr lang="ja-JP" altLang="en-US" sz="900" dirty="0">
                <a:latin typeface="BIZ UDPゴシック" panose="020B0400000000000000" pitchFamily="50" charset="-128"/>
                <a:ea typeface="BIZ UDPゴシック" panose="020B0400000000000000" pitchFamily="50" charset="-128"/>
              </a:rPr>
              <a:t>⑭</a:t>
            </a:r>
            <a:r>
              <a:rPr lang="zh-TW" altLang="en-US" sz="900" dirty="0">
                <a:latin typeface="BIZ UDPゴシック" panose="020B0400000000000000" pitchFamily="50" charset="-128"/>
                <a:ea typeface="BIZ UDPゴシック" panose="020B0400000000000000" pitchFamily="50" charset="-128"/>
              </a:rPr>
              <a:t>坂町、</a:t>
            </a:r>
            <a:r>
              <a:rPr lang="ja-JP" altLang="en-US" sz="900" dirty="0">
                <a:latin typeface="BIZ UDPゴシック" panose="020B0400000000000000" pitchFamily="50" charset="-128"/>
                <a:ea typeface="BIZ UDPゴシック" panose="020B0400000000000000" pitchFamily="50" charset="-128"/>
              </a:rPr>
              <a:t>⑮</a:t>
            </a:r>
            <a:r>
              <a:rPr lang="zh-TW" altLang="en-US" sz="900" dirty="0">
                <a:latin typeface="BIZ UDPゴシック" panose="020B0400000000000000" pitchFamily="50" charset="-128"/>
                <a:ea typeface="BIZ UDPゴシック" panose="020B0400000000000000" pitchFamily="50" charset="-128"/>
              </a:rPr>
              <a:t>安芸太田町、</a:t>
            </a:r>
            <a:r>
              <a:rPr lang="ja-JP" altLang="en-US" sz="900" dirty="0">
                <a:latin typeface="BIZ UDPゴシック" panose="020B0400000000000000" pitchFamily="50" charset="-128"/>
                <a:ea typeface="BIZ UDPゴシック" panose="020B0400000000000000" pitchFamily="50" charset="-128"/>
              </a:rPr>
              <a:t>⑯</a:t>
            </a:r>
            <a:r>
              <a:rPr lang="zh-TW" altLang="en-US" sz="900" dirty="0">
                <a:latin typeface="BIZ UDPゴシック" panose="020B0400000000000000" pitchFamily="50" charset="-128"/>
                <a:ea typeface="BIZ UDPゴシック" panose="020B0400000000000000" pitchFamily="50" charset="-128"/>
              </a:rPr>
              <a:t>北広島町、</a:t>
            </a:r>
            <a:r>
              <a:rPr lang="ja-JP" altLang="en-US" sz="900" dirty="0">
                <a:latin typeface="BIZ UDPゴシック" panose="020B0400000000000000" pitchFamily="50" charset="-128"/>
                <a:ea typeface="BIZ UDPゴシック" panose="020B0400000000000000" pitchFamily="50" charset="-128"/>
              </a:rPr>
              <a:t>⑰</a:t>
            </a:r>
            <a:r>
              <a:rPr lang="zh-TW" altLang="en-US" sz="900" dirty="0">
                <a:latin typeface="BIZ UDPゴシック" panose="020B0400000000000000" pitchFamily="50" charset="-128"/>
                <a:ea typeface="BIZ UDPゴシック" panose="020B0400000000000000" pitchFamily="50" charset="-128"/>
              </a:rPr>
              <a:t>大崎上島町、</a:t>
            </a:r>
            <a:r>
              <a:rPr lang="ja-JP" altLang="en-US" sz="900" dirty="0">
                <a:latin typeface="BIZ UDPゴシック" panose="020B0400000000000000" pitchFamily="50" charset="-128"/>
                <a:ea typeface="BIZ UDPゴシック" panose="020B0400000000000000" pitchFamily="50" charset="-128"/>
              </a:rPr>
              <a:t>⑱</a:t>
            </a:r>
            <a:r>
              <a:rPr lang="zh-TW" altLang="en-US" sz="900" dirty="0">
                <a:latin typeface="BIZ UDPゴシック" panose="020B0400000000000000" pitchFamily="50" charset="-128"/>
                <a:ea typeface="BIZ UDPゴシック" panose="020B0400000000000000" pitchFamily="50" charset="-128"/>
              </a:rPr>
              <a:t>世羅町</a:t>
            </a:r>
            <a:br>
              <a:rPr lang="zh-TW" altLang="en-US" sz="900" dirty="0">
                <a:latin typeface="BIZ UDPゴシック" panose="020B0400000000000000" pitchFamily="50" charset="-128"/>
                <a:ea typeface="BIZ UDPゴシック" panose="020B0400000000000000" pitchFamily="50" charset="-128"/>
              </a:rPr>
            </a:br>
            <a:r>
              <a:rPr lang="ja-JP" altLang="en-US" sz="900" b="1" dirty="0">
                <a:latin typeface="BIZ UDPゴシック" panose="020B0400000000000000" pitchFamily="50" charset="-128"/>
                <a:ea typeface="BIZ UDPゴシック" panose="020B0400000000000000" pitchFamily="50" charset="-128"/>
              </a:rPr>
              <a:t>＜</a:t>
            </a:r>
            <a:r>
              <a:rPr lang="zh-TW" altLang="en-US" sz="900" b="1" dirty="0">
                <a:latin typeface="BIZ UDPゴシック" panose="020B0400000000000000" pitchFamily="50" charset="-128"/>
                <a:ea typeface="BIZ UDPゴシック" panose="020B0400000000000000" pitchFamily="50" charset="-128"/>
              </a:rPr>
              <a:t>山口県</a:t>
            </a:r>
            <a:r>
              <a:rPr lang="ja-JP" altLang="en-US" sz="900" b="1" dirty="0">
                <a:latin typeface="BIZ UDPゴシック" panose="020B0400000000000000" pitchFamily="50" charset="-128"/>
                <a:ea typeface="BIZ UDPゴシック" panose="020B0400000000000000" pitchFamily="50" charset="-128"/>
              </a:rPr>
              <a:t>＞</a:t>
            </a:r>
            <a:endParaRPr lang="en-US" altLang="ja-JP" sz="900" b="1"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⑲</a:t>
            </a:r>
            <a:r>
              <a:rPr lang="zh-TW" altLang="en-US" sz="900" dirty="0">
                <a:latin typeface="BIZ UDPゴシック" panose="020B0400000000000000" pitchFamily="50" charset="-128"/>
                <a:ea typeface="BIZ UDPゴシック" panose="020B0400000000000000" pitchFamily="50" charset="-128"/>
              </a:rPr>
              <a:t>岩国市、</a:t>
            </a:r>
            <a:r>
              <a:rPr lang="ja-JP" altLang="en-US" sz="900" dirty="0">
                <a:latin typeface="BIZ UDPゴシック" panose="020B0400000000000000" pitchFamily="50" charset="-128"/>
                <a:ea typeface="BIZ UDPゴシック" panose="020B0400000000000000" pitchFamily="50" charset="-128"/>
              </a:rPr>
              <a:t>⑳</a:t>
            </a:r>
            <a:r>
              <a:rPr lang="zh-TW" altLang="en-US" sz="900" dirty="0">
                <a:latin typeface="BIZ UDPゴシック" panose="020B0400000000000000" pitchFamily="50" charset="-128"/>
                <a:ea typeface="BIZ UDPゴシック" panose="020B0400000000000000" pitchFamily="50" charset="-128"/>
              </a:rPr>
              <a:t>柳井市、</a:t>
            </a:r>
            <a:r>
              <a:rPr lang="ja-JP" altLang="en-US" sz="900" dirty="0">
                <a:latin typeface="BIZ UDPゴシック" panose="020B0400000000000000" pitchFamily="50" charset="-128"/>
                <a:ea typeface="BIZ UDPゴシック" panose="020B0400000000000000" pitchFamily="50" charset="-128"/>
              </a:rPr>
              <a:t>㉑</a:t>
            </a:r>
            <a:r>
              <a:rPr lang="zh-TW" altLang="en-US" sz="900" dirty="0">
                <a:latin typeface="BIZ UDPゴシック" panose="020B0400000000000000" pitchFamily="50" charset="-128"/>
                <a:ea typeface="BIZ UDPゴシック" panose="020B0400000000000000" pitchFamily="50" charset="-128"/>
              </a:rPr>
              <a:t>周防大島町、</a:t>
            </a:r>
            <a:r>
              <a:rPr lang="ja-JP" altLang="en-US" sz="900" dirty="0">
                <a:latin typeface="BIZ UDPゴシック" panose="020B0400000000000000" pitchFamily="50" charset="-128"/>
                <a:ea typeface="BIZ UDPゴシック" panose="020B0400000000000000" pitchFamily="50" charset="-128"/>
              </a:rPr>
              <a:t>㉒</a:t>
            </a:r>
            <a:r>
              <a:rPr lang="zh-TW" altLang="en-US" sz="900" dirty="0">
                <a:latin typeface="BIZ UDPゴシック" panose="020B0400000000000000" pitchFamily="50" charset="-128"/>
                <a:ea typeface="BIZ UDPゴシック" panose="020B0400000000000000" pitchFamily="50" charset="-128"/>
              </a:rPr>
              <a:t>和木町、</a:t>
            </a:r>
            <a:r>
              <a:rPr lang="ja-JP" altLang="en-US" sz="900" dirty="0">
                <a:latin typeface="BIZ UDPゴシック" panose="020B0400000000000000" pitchFamily="50" charset="-128"/>
                <a:ea typeface="BIZ UDPゴシック" panose="020B0400000000000000" pitchFamily="50" charset="-128"/>
              </a:rPr>
              <a:t>㉓</a:t>
            </a:r>
            <a:r>
              <a:rPr lang="zh-TW" altLang="en-US" sz="900" dirty="0">
                <a:latin typeface="BIZ UDPゴシック" panose="020B0400000000000000" pitchFamily="50" charset="-128"/>
                <a:ea typeface="BIZ UDPゴシック" panose="020B0400000000000000" pitchFamily="50" charset="-128"/>
              </a:rPr>
              <a:t>上関町、</a:t>
            </a:r>
            <a:r>
              <a:rPr lang="ja-JP" altLang="en-US" sz="900" dirty="0">
                <a:latin typeface="BIZ UDPゴシック" panose="020B0400000000000000" pitchFamily="50" charset="-128"/>
                <a:ea typeface="BIZ UDPゴシック" panose="020B0400000000000000" pitchFamily="50" charset="-128"/>
              </a:rPr>
              <a:t>㉔</a:t>
            </a:r>
            <a:r>
              <a:rPr lang="zh-TW" altLang="en-US" sz="900" dirty="0">
                <a:latin typeface="BIZ UDPゴシック" panose="020B0400000000000000" pitchFamily="50" charset="-128"/>
                <a:ea typeface="BIZ UDPゴシック" panose="020B0400000000000000" pitchFamily="50" charset="-128"/>
              </a:rPr>
              <a:t>田布施町</a:t>
            </a:r>
            <a:r>
              <a:rPr lang="ja-JP" altLang="en-US" sz="900" dirty="0">
                <a:latin typeface="BIZ UDPゴシック" panose="020B0400000000000000" pitchFamily="50" charset="-128"/>
                <a:ea typeface="BIZ UDPゴシック" panose="020B0400000000000000" pitchFamily="50" charset="-128"/>
              </a:rPr>
              <a:t>、㉕</a:t>
            </a:r>
            <a:r>
              <a:rPr lang="zh-TW" altLang="en-US" sz="900" dirty="0">
                <a:latin typeface="BIZ UDPゴシック" panose="020B0400000000000000" pitchFamily="50" charset="-128"/>
                <a:ea typeface="BIZ UDPゴシック" panose="020B0400000000000000" pitchFamily="50" charset="-128"/>
              </a:rPr>
              <a:t>平生町</a:t>
            </a:r>
            <a:endParaRPr lang="en-US" altLang="zh-TW" sz="900" dirty="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a:t>
            </a:r>
            <a:r>
              <a:rPr lang="zh-TW" altLang="en-US" sz="900" b="1" dirty="0">
                <a:latin typeface="BIZ UDPゴシック" panose="020B0400000000000000" pitchFamily="50" charset="-128"/>
                <a:ea typeface="BIZ UDPゴシック" panose="020B0400000000000000" pitchFamily="50" charset="-128"/>
              </a:rPr>
              <a:t>島根県</a:t>
            </a:r>
            <a:r>
              <a:rPr lang="ja-JP" altLang="en-US" sz="900" b="1" dirty="0">
                <a:latin typeface="BIZ UDPゴシック" panose="020B0400000000000000" pitchFamily="50" charset="-128"/>
                <a:ea typeface="BIZ UDPゴシック" panose="020B0400000000000000" pitchFamily="50" charset="-128"/>
              </a:rPr>
              <a:t>＞</a:t>
            </a:r>
            <a:endParaRPr lang="en-US" altLang="ja-JP" sz="900" b="1"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㉖</a:t>
            </a:r>
            <a:r>
              <a:rPr lang="zh-TW" altLang="en-US" sz="900" dirty="0">
                <a:latin typeface="BIZ UDPゴシック" panose="020B0400000000000000" pitchFamily="50" charset="-128"/>
                <a:ea typeface="BIZ UDPゴシック" panose="020B0400000000000000" pitchFamily="50" charset="-128"/>
              </a:rPr>
              <a:t>浜田市、</a:t>
            </a:r>
            <a:r>
              <a:rPr lang="ja-JP" altLang="en-US" sz="900" dirty="0">
                <a:latin typeface="BIZ UDPゴシック" panose="020B0400000000000000" pitchFamily="50" charset="-128"/>
                <a:ea typeface="BIZ UDPゴシック" panose="020B0400000000000000" pitchFamily="50" charset="-128"/>
              </a:rPr>
              <a:t>㉗</a:t>
            </a:r>
            <a:r>
              <a:rPr lang="ja-JP" altLang="en-US" sz="900" dirty="0">
                <a:solidFill>
                  <a:srgbClr val="FF0000"/>
                </a:solidFill>
                <a:latin typeface="BIZ UDPゴシック" panose="020B0400000000000000" pitchFamily="50" charset="-128"/>
                <a:ea typeface="BIZ UDPゴシック" panose="020B0400000000000000" pitchFamily="50" charset="-128"/>
              </a:rPr>
              <a:t>出雲市</a:t>
            </a:r>
            <a:r>
              <a:rPr lang="ja-JP" altLang="en-US" sz="900" dirty="0">
                <a:latin typeface="BIZ UDPゴシック" panose="020B0400000000000000" pitchFamily="50" charset="-128"/>
                <a:ea typeface="BIZ UDPゴシック" panose="020B0400000000000000" pitchFamily="50" charset="-128"/>
              </a:rPr>
              <a:t>、㉘</a:t>
            </a:r>
            <a:r>
              <a:rPr lang="ja-JP" altLang="en-US" sz="900" dirty="0">
                <a:solidFill>
                  <a:srgbClr val="FF0000"/>
                </a:solidFill>
                <a:latin typeface="BIZ UDPゴシック" panose="020B0400000000000000" pitchFamily="50" charset="-128"/>
                <a:ea typeface="BIZ UDPゴシック" panose="020B0400000000000000" pitchFamily="50" charset="-128"/>
              </a:rPr>
              <a:t>益田市</a:t>
            </a:r>
            <a:r>
              <a:rPr lang="ja-JP" altLang="en-US" sz="900" dirty="0">
                <a:latin typeface="BIZ UDPゴシック" panose="020B0400000000000000" pitchFamily="50" charset="-128"/>
                <a:ea typeface="BIZ UDPゴシック" panose="020B0400000000000000" pitchFamily="50" charset="-128"/>
              </a:rPr>
              <a:t>、㉙</a:t>
            </a:r>
            <a:r>
              <a:rPr lang="zh-TW" altLang="en-US" sz="900" dirty="0">
                <a:latin typeface="BIZ UDPゴシック" panose="020B0400000000000000" pitchFamily="50" charset="-128"/>
                <a:ea typeface="BIZ UDPゴシック" panose="020B0400000000000000" pitchFamily="50" charset="-128"/>
              </a:rPr>
              <a:t>飯南町、</a:t>
            </a:r>
            <a:r>
              <a:rPr lang="ja-JP" altLang="en-US" sz="900" dirty="0">
                <a:latin typeface="BIZ UDPゴシック" panose="020B0400000000000000" pitchFamily="50" charset="-128"/>
                <a:ea typeface="BIZ UDPゴシック" panose="020B0400000000000000" pitchFamily="50" charset="-128"/>
              </a:rPr>
              <a:t>㉚</a:t>
            </a:r>
            <a:r>
              <a:rPr lang="zh-TW" altLang="en-US" sz="900" dirty="0">
                <a:latin typeface="BIZ UDPゴシック" panose="020B0400000000000000" pitchFamily="50" charset="-128"/>
                <a:ea typeface="BIZ UDPゴシック" panose="020B0400000000000000" pitchFamily="50" charset="-128"/>
              </a:rPr>
              <a:t>川本町、</a:t>
            </a:r>
            <a:r>
              <a:rPr lang="ja-JP" altLang="en-US" sz="900" dirty="0">
                <a:latin typeface="BIZ UDPゴシック" panose="020B0400000000000000" pitchFamily="50" charset="-128"/>
                <a:ea typeface="BIZ UDPゴシック" panose="020B0400000000000000" pitchFamily="50" charset="-128"/>
              </a:rPr>
              <a:t>㉛</a:t>
            </a:r>
            <a:r>
              <a:rPr lang="zh-TW" altLang="en-US" sz="900" dirty="0">
                <a:latin typeface="BIZ UDPゴシック" panose="020B0400000000000000" pitchFamily="50" charset="-128"/>
                <a:ea typeface="BIZ UDPゴシック" panose="020B0400000000000000" pitchFamily="50" charset="-128"/>
              </a:rPr>
              <a:t>美郷町、</a:t>
            </a:r>
            <a:endParaRPr lang="en-US" altLang="zh-TW"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㉜</a:t>
            </a:r>
            <a:r>
              <a:rPr lang="zh-TW" altLang="en-US" sz="900" dirty="0">
                <a:latin typeface="BIZ UDPゴシック" panose="020B0400000000000000" pitchFamily="50" charset="-128"/>
                <a:ea typeface="BIZ UDPゴシック" panose="020B0400000000000000" pitchFamily="50" charset="-128"/>
              </a:rPr>
              <a:t>邑南町</a:t>
            </a:r>
            <a:r>
              <a:rPr lang="ja-JP" altLang="en-US" sz="900" dirty="0">
                <a:latin typeface="BIZ UDPゴシック" panose="020B0400000000000000" pitchFamily="50" charset="-128"/>
                <a:ea typeface="BIZ UDPゴシック" panose="020B0400000000000000" pitchFamily="50" charset="-128"/>
              </a:rPr>
              <a:t>、㉝</a:t>
            </a:r>
            <a:r>
              <a:rPr lang="ja-JP" altLang="en-US" sz="900" dirty="0">
                <a:solidFill>
                  <a:srgbClr val="FF0000"/>
                </a:solidFill>
                <a:latin typeface="BIZ UDPゴシック" panose="020B0400000000000000" pitchFamily="50" charset="-128"/>
                <a:ea typeface="BIZ UDPゴシック" panose="020B0400000000000000" pitchFamily="50" charset="-128"/>
              </a:rPr>
              <a:t>吉賀町</a:t>
            </a:r>
            <a:endParaRPr lang="en-US" altLang="ja-JP" sz="900" dirty="0">
              <a:solidFill>
                <a:srgbClr val="FF0000"/>
              </a:solidFill>
              <a:latin typeface="BIZ UDPゴシック" panose="020B0400000000000000" pitchFamily="50" charset="-128"/>
              <a:ea typeface="BIZ UDPゴシック" panose="020B0400000000000000" pitchFamily="50" charset="-128"/>
            </a:endParaRPr>
          </a:p>
          <a:p>
            <a:pPr>
              <a:lnSpc>
                <a:spcPts val="600"/>
              </a:lnSpc>
            </a:pPr>
            <a:endParaRPr lang="en-US" altLang="ja-JP" sz="900" dirty="0">
              <a:solidFill>
                <a:srgbClr val="FF0000"/>
              </a:solidFill>
              <a:latin typeface="BIZ UDPゴシック" panose="020B0400000000000000" pitchFamily="50" charset="-128"/>
              <a:ea typeface="BIZ UDPゴシック" panose="020B0400000000000000" pitchFamily="50" charset="-128"/>
            </a:endParaRPr>
          </a:p>
          <a:p>
            <a:r>
              <a:rPr lang="en-US" altLang="ja-JP" sz="900" dirty="0">
                <a:solidFill>
                  <a:srgbClr val="FF0000"/>
                </a:solidFill>
                <a:latin typeface="BIZ UDPゴシック" panose="020B0400000000000000" pitchFamily="50" charset="-128"/>
                <a:ea typeface="BIZ UDPゴシック" panose="020B0400000000000000" pitchFamily="50" charset="-128"/>
              </a:rPr>
              <a:t>※</a:t>
            </a:r>
            <a:r>
              <a:rPr lang="ja-JP" altLang="en-US" sz="900" dirty="0">
                <a:solidFill>
                  <a:srgbClr val="FF0000"/>
                </a:solidFill>
                <a:latin typeface="BIZ UDPゴシック" panose="020B0400000000000000" pitchFamily="50" charset="-128"/>
                <a:ea typeface="BIZ UDPゴシック" panose="020B0400000000000000" pitchFamily="50" charset="-128"/>
              </a:rPr>
              <a:t>島根県の出雲市、益田市及び吉賀町は令和７年</a:t>
            </a:r>
            <a:r>
              <a:rPr lang="en-US" altLang="ja-JP" sz="900" dirty="0">
                <a:solidFill>
                  <a:srgbClr val="FF0000"/>
                </a:solidFill>
                <a:latin typeface="BIZ UDPゴシック" panose="020B0400000000000000" pitchFamily="50" charset="-128"/>
                <a:ea typeface="BIZ UDPゴシック" panose="020B0400000000000000" pitchFamily="50" charset="-128"/>
              </a:rPr>
              <a:t>4</a:t>
            </a:r>
            <a:r>
              <a:rPr lang="ja-JP" altLang="en-US" sz="900" dirty="0">
                <a:solidFill>
                  <a:srgbClr val="FF0000"/>
                </a:solidFill>
                <a:latin typeface="BIZ UDPゴシック" panose="020B0400000000000000" pitchFamily="50" charset="-128"/>
                <a:ea typeface="BIZ UDPゴシック" panose="020B0400000000000000" pitchFamily="50" charset="-128"/>
              </a:rPr>
              <a:t>月に広島広域都市圏に参画予定</a:t>
            </a:r>
          </a:p>
        </p:txBody>
      </p:sp>
      <p:grpSp>
        <p:nvGrpSpPr>
          <p:cNvPr id="69" name="グループ化 68">
            <a:extLst>
              <a:ext uri="{FF2B5EF4-FFF2-40B4-BE49-F238E27FC236}">
                <a16:creationId xmlns:a16="http://schemas.microsoft.com/office/drawing/2014/main" id="{11196C76-2F2E-4819-917F-876AE7CC66E2}"/>
              </a:ext>
            </a:extLst>
          </p:cNvPr>
          <p:cNvGrpSpPr/>
          <p:nvPr/>
        </p:nvGrpSpPr>
        <p:grpSpPr>
          <a:xfrm>
            <a:off x="307435" y="2039274"/>
            <a:ext cx="1629769" cy="316960"/>
            <a:chOff x="139141" y="4228832"/>
            <a:chExt cx="1503574" cy="316960"/>
          </a:xfrm>
        </p:grpSpPr>
        <p:sp>
          <p:nvSpPr>
            <p:cNvPr id="70" name="角丸四角形 21">
              <a:extLst>
                <a:ext uri="{FF2B5EF4-FFF2-40B4-BE49-F238E27FC236}">
                  <a16:creationId xmlns:a16="http://schemas.microsoft.com/office/drawing/2014/main" id="{4D261AE0-7F0F-4394-A42B-CFD9880E3D9C}"/>
                </a:ext>
              </a:extLst>
            </p:cNvPr>
            <p:cNvSpPr/>
            <p:nvPr/>
          </p:nvSpPr>
          <p:spPr>
            <a:xfrm>
              <a:off x="193460" y="4257792"/>
              <a:ext cx="1449255" cy="288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Pゴシック" panose="020B0400000000000000" pitchFamily="50" charset="-128"/>
                  <a:ea typeface="BIZ UDPゴシック" panose="020B0400000000000000" pitchFamily="50" charset="-128"/>
                </a:rPr>
                <a:t>申請方法</a:t>
              </a:r>
            </a:p>
          </p:txBody>
        </p:sp>
        <p:sp>
          <p:nvSpPr>
            <p:cNvPr id="71" name="角丸四角形 21">
              <a:extLst>
                <a:ext uri="{FF2B5EF4-FFF2-40B4-BE49-F238E27FC236}">
                  <a16:creationId xmlns:a16="http://schemas.microsoft.com/office/drawing/2014/main" id="{13805428-F3C5-4715-81D4-990D3E3B0755}"/>
                </a:ext>
              </a:extLst>
            </p:cNvPr>
            <p:cNvSpPr/>
            <p:nvPr/>
          </p:nvSpPr>
          <p:spPr>
            <a:xfrm>
              <a:off x="139141" y="4228832"/>
              <a:ext cx="1449255" cy="288000"/>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BIZ UDPゴシック" panose="020B0400000000000000" pitchFamily="50" charset="-128"/>
                <a:ea typeface="BIZ UDPゴシック" panose="020B0400000000000000" pitchFamily="50" charset="-128"/>
              </a:endParaRPr>
            </a:p>
          </p:txBody>
        </p:sp>
      </p:grpSp>
      <p:grpSp>
        <p:nvGrpSpPr>
          <p:cNvPr id="74" name="グループ化 73">
            <a:extLst>
              <a:ext uri="{FF2B5EF4-FFF2-40B4-BE49-F238E27FC236}">
                <a16:creationId xmlns:a16="http://schemas.microsoft.com/office/drawing/2014/main" id="{B28A7A61-F69D-41F3-9150-9A742789BFE5}"/>
              </a:ext>
            </a:extLst>
          </p:cNvPr>
          <p:cNvGrpSpPr/>
          <p:nvPr/>
        </p:nvGrpSpPr>
        <p:grpSpPr>
          <a:xfrm>
            <a:off x="177381" y="8542248"/>
            <a:ext cx="2125267" cy="309153"/>
            <a:chOff x="156745" y="4236639"/>
            <a:chExt cx="1485970" cy="309153"/>
          </a:xfrm>
        </p:grpSpPr>
        <p:sp>
          <p:nvSpPr>
            <p:cNvPr id="75" name="角丸四角形 21">
              <a:extLst>
                <a:ext uri="{FF2B5EF4-FFF2-40B4-BE49-F238E27FC236}">
                  <a16:creationId xmlns:a16="http://schemas.microsoft.com/office/drawing/2014/main" id="{1A2ADA8B-EC86-4523-82F8-CC4BC86DB220}"/>
                </a:ext>
              </a:extLst>
            </p:cNvPr>
            <p:cNvSpPr/>
            <p:nvPr/>
          </p:nvSpPr>
          <p:spPr>
            <a:xfrm>
              <a:off x="193460" y="4257792"/>
              <a:ext cx="1449255" cy="288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Pゴシック" panose="020B0400000000000000" pitchFamily="50" charset="-128"/>
                  <a:ea typeface="BIZ UDPゴシック" panose="020B0400000000000000" pitchFamily="50" charset="-128"/>
                </a:rPr>
                <a:t>問合せ先・申請先</a:t>
              </a:r>
            </a:p>
          </p:txBody>
        </p:sp>
        <p:sp>
          <p:nvSpPr>
            <p:cNvPr id="76" name="角丸四角形 21">
              <a:extLst>
                <a:ext uri="{FF2B5EF4-FFF2-40B4-BE49-F238E27FC236}">
                  <a16:creationId xmlns:a16="http://schemas.microsoft.com/office/drawing/2014/main" id="{D4D10BB8-2A72-4F8C-96F2-ED2654729742}"/>
                </a:ext>
              </a:extLst>
            </p:cNvPr>
            <p:cNvSpPr/>
            <p:nvPr/>
          </p:nvSpPr>
          <p:spPr>
            <a:xfrm>
              <a:off x="156745" y="4236639"/>
              <a:ext cx="1449255" cy="288000"/>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BIZ UDPゴシック" panose="020B0400000000000000" pitchFamily="50" charset="-128"/>
                <a:ea typeface="BIZ UDPゴシック" panose="020B0400000000000000" pitchFamily="50" charset="-128"/>
              </a:endParaRPr>
            </a:p>
          </p:txBody>
        </p:sp>
      </p:grpSp>
      <p:sp>
        <p:nvSpPr>
          <p:cNvPr id="79" name="テキスト ボックス 78">
            <a:extLst>
              <a:ext uri="{FF2B5EF4-FFF2-40B4-BE49-F238E27FC236}">
                <a16:creationId xmlns:a16="http://schemas.microsoft.com/office/drawing/2014/main" id="{3D8BF46E-08E1-450E-B2F1-DD4EAE1F8A96}"/>
              </a:ext>
            </a:extLst>
          </p:cNvPr>
          <p:cNvSpPr txBox="1"/>
          <p:nvPr/>
        </p:nvSpPr>
        <p:spPr>
          <a:xfrm>
            <a:off x="7393281" y="2284853"/>
            <a:ext cx="2072755" cy="400110"/>
          </a:xfrm>
          <a:prstGeom prst="rect">
            <a:avLst/>
          </a:prstGeom>
          <a:noFill/>
        </p:spPr>
        <p:txBody>
          <a:bodyPr wrap="square" rtlCol="0">
            <a:spAutoFit/>
          </a:bodyPr>
          <a:lstStyle/>
          <a:p>
            <a:pPr lvl="0" algn="ctr"/>
            <a:r>
              <a:rPr lang="ja-JP" altLang="en-US" sz="2000" b="1" dirty="0">
                <a:ln w="12700">
                  <a:solidFill>
                    <a:schemeClr val="accent6">
                      <a:lumMod val="75000"/>
                    </a:schemeClr>
                  </a:solidFill>
                  <a:prstDash val="solid"/>
                </a:ln>
                <a:solidFill>
                  <a:schemeClr val="accent6">
                    <a:lumMod val="40000"/>
                    <a:lumOff val="60000"/>
                  </a:schemeClr>
                </a:solidFill>
                <a:latin typeface="BIZ UDPゴシック" panose="020B0400000000000000" pitchFamily="50" charset="-128"/>
                <a:ea typeface="BIZ UDPゴシック" panose="020B0400000000000000" pitchFamily="50" charset="-128"/>
              </a:rPr>
              <a:t>広島広域都市圏</a:t>
            </a:r>
            <a:endParaRPr lang="en-US" altLang="ja-JP" sz="2000" b="1" dirty="0">
              <a:ln w="12700">
                <a:solidFill>
                  <a:schemeClr val="accent6">
                    <a:lumMod val="75000"/>
                  </a:schemeClr>
                </a:solidFill>
                <a:prstDash val="solid"/>
              </a:ln>
              <a:solidFill>
                <a:schemeClr val="accent6">
                  <a:lumMod val="40000"/>
                  <a:lumOff val="60000"/>
                </a:schemeClr>
              </a:solidFill>
              <a:latin typeface="BIZ UDPゴシック" panose="020B0400000000000000" pitchFamily="50" charset="-128"/>
              <a:ea typeface="BIZ UDPゴシック" panose="020B0400000000000000" pitchFamily="50" charset="-128"/>
            </a:endParaRPr>
          </a:p>
        </p:txBody>
      </p:sp>
      <p:sp>
        <p:nvSpPr>
          <p:cNvPr id="26" name="フリーフォーム: 図形 25">
            <a:extLst>
              <a:ext uri="{FF2B5EF4-FFF2-40B4-BE49-F238E27FC236}">
                <a16:creationId xmlns:a16="http://schemas.microsoft.com/office/drawing/2014/main" id="{ABBC5156-31B3-40E2-AE03-2AAE2DF403E9}"/>
              </a:ext>
            </a:extLst>
          </p:cNvPr>
          <p:cNvSpPr/>
          <p:nvPr/>
        </p:nvSpPr>
        <p:spPr>
          <a:xfrm>
            <a:off x="5111148" y="7759491"/>
            <a:ext cx="720079" cy="784924"/>
          </a:xfrm>
          <a:custGeom>
            <a:avLst/>
            <a:gdLst>
              <a:gd name="connsiteX0" fmla="*/ 992937 w 1284648"/>
              <a:gd name="connsiteY0" fmla="*/ 633909 h 1363185"/>
              <a:gd name="connsiteX1" fmla="*/ 992937 w 1284648"/>
              <a:gd name="connsiteY1" fmla="*/ 633909 h 1363185"/>
              <a:gd name="connsiteX2" fmla="*/ 1194890 w 1284648"/>
              <a:gd name="connsiteY2" fmla="*/ 633909 h 1363185"/>
              <a:gd name="connsiteX3" fmla="*/ 1228549 w 1284648"/>
              <a:gd name="connsiteY3" fmla="*/ 656348 h 1363185"/>
              <a:gd name="connsiteX4" fmla="*/ 1250989 w 1284648"/>
              <a:gd name="connsiteY4" fmla="*/ 695617 h 1363185"/>
              <a:gd name="connsiteX5" fmla="*/ 1267818 w 1284648"/>
              <a:gd name="connsiteY5" fmla="*/ 706836 h 1363185"/>
              <a:gd name="connsiteX6" fmla="*/ 1284648 w 1284648"/>
              <a:gd name="connsiteY6" fmla="*/ 740495 h 1363185"/>
              <a:gd name="connsiteX7" fmla="*/ 1279038 w 1284648"/>
              <a:gd name="connsiteY7" fmla="*/ 774154 h 1363185"/>
              <a:gd name="connsiteX8" fmla="*/ 1273428 w 1284648"/>
              <a:gd name="connsiteY8" fmla="*/ 790984 h 1363185"/>
              <a:gd name="connsiteX9" fmla="*/ 1256598 w 1284648"/>
              <a:gd name="connsiteY9" fmla="*/ 807813 h 1363185"/>
              <a:gd name="connsiteX10" fmla="*/ 1217330 w 1284648"/>
              <a:gd name="connsiteY10" fmla="*/ 852692 h 1363185"/>
              <a:gd name="connsiteX11" fmla="*/ 1200500 w 1284648"/>
              <a:gd name="connsiteY11" fmla="*/ 903180 h 1363185"/>
              <a:gd name="connsiteX12" fmla="*/ 1194890 w 1284648"/>
              <a:gd name="connsiteY12" fmla="*/ 920009 h 1363185"/>
              <a:gd name="connsiteX13" fmla="*/ 1189281 w 1284648"/>
              <a:gd name="connsiteY13" fmla="*/ 942449 h 1363185"/>
              <a:gd name="connsiteX14" fmla="*/ 1166841 w 1284648"/>
              <a:gd name="connsiteY14" fmla="*/ 976108 h 1363185"/>
              <a:gd name="connsiteX15" fmla="*/ 1155622 w 1284648"/>
              <a:gd name="connsiteY15" fmla="*/ 992937 h 1363185"/>
              <a:gd name="connsiteX16" fmla="*/ 1144402 w 1284648"/>
              <a:gd name="connsiteY16" fmla="*/ 1026596 h 1363185"/>
              <a:gd name="connsiteX17" fmla="*/ 1133182 w 1284648"/>
              <a:gd name="connsiteY17" fmla="*/ 1110743 h 1363185"/>
              <a:gd name="connsiteX18" fmla="*/ 1127573 w 1284648"/>
              <a:gd name="connsiteY18" fmla="*/ 1127573 h 1363185"/>
              <a:gd name="connsiteX19" fmla="*/ 1105133 w 1284648"/>
              <a:gd name="connsiteY19" fmla="*/ 1161232 h 1363185"/>
              <a:gd name="connsiteX20" fmla="*/ 1082694 w 1284648"/>
              <a:gd name="connsiteY20" fmla="*/ 1194890 h 1363185"/>
              <a:gd name="connsiteX21" fmla="*/ 1071475 w 1284648"/>
              <a:gd name="connsiteY21" fmla="*/ 1211720 h 1363185"/>
              <a:gd name="connsiteX22" fmla="*/ 1037816 w 1284648"/>
              <a:gd name="connsiteY22" fmla="*/ 1228549 h 1363185"/>
              <a:gd name="connsiteX23" fmla="*/ 1004157 w 1284648"/>
              <a:gd name="connsiteY23" fmla="*/ 1245379 h 1363185"/>
              <a:gd name="connsiteX24" fmla="*/ 987327 w 1284648"/>
              <a:gd name="connsiteY24" fmla="*/ 1279038 h 1363185"/>
              <a:gd name="connsiteX25" fmla="*/ 953668 w 1284648"/>
              <a:gd name="connsiteY25" fmla="*/ 1301477 h 1363185"/>
              <a:gd name="connsiteX26" fmla="*/ 931229 w 1284648"/>
              <a:gd name="connsiteY26" fmla="*/ 1323916 h 1363185"/>
              <a:gd name="connsiteX27" fmla="*/ 897570 w 1284648"/>
              <a:gd name="connsiteY27" fmla="*/ 1346355 h 1363185"/>
              <a:gd name="connsiteX28" fmla="*/ 802203 w 1284648"/>
              <a:gd name="connsiteY28" fmla="*/ 1363185 h 1363185"/>
              <a:gd name="connsiteX29" fmla="*/ 701227 w 1284648"/>
              <a:gd name="connsiteY29" fmla="*/ 1357575 h 1363185"/>
              <a:gd name="connsiteX30" fmla="*/ 678787 w 1284648"/>
              <a:gd name="connsiteY30" fmla="*/ 1329526 h 1363185"/>
              <a:gd name="connsiteX31" fmla="*/ 661958 w 1284648"/>
              <a:gd name="connsiteY31" fmla="*/ 1295867 h 1363185"/>
              <a:gd name="connsiteX32" fmla="*/ 656348 w 1284648"/>
              <a:gd name="connsiteY32" fmla="*/ 1256598 h 1363185"/>
              <a:gd name="connsiteX33" fmla="*/ 650738 w 1284648"/>
              <a:gd name="connsiteY33" fmla="*/ 1178061 h 1363185"/>
              <a:gd name="connsiteX34" fmla="*/ 628299 w 1284648"/>
              <a:gd name="connsiteY34" fmla="*/ 1144402 h 1363185"/>
              <a:gd name="connsiteX35" fmla="*/ 589030 w 1284648"/>
              <a:gd name="connsiteY35" fmla="*/ 1127573 h 1363185"/>
              <a:gd name="connsiteX36" fmla="*/ 577811 w 1284648"/>
              <a:gd name="connsiteY36" fmla="*/ 1093914 h 1363185"/>
              <a:gd name="connsiteX37" fmla="*/ 443175 w 1284648"/>
              <a:gd name="connsiteY37" fmla="*/ 1077084 h 1363185"/>
              <a:gd name="connsiteX38" fmla="*/ 426346 w 1284648"/>
              <a:gd name="connsiteY38" fmla="*/ 1071474 h 1363185"/>
              <a:gd name="connsiteX39" fmla="*/ 409516 w 1284648"/>
              <a:gd name="connsiteY39" fmla="*/ 1054645 h 1363185"/>
              <a:gd name="connsiteX40" fmla="*/ 314149 w 1284648"/>
              <a:gd name="connsiteY40" fmla="*/ 1049035 h 1363185"/>
              <a:gd name="connsiteX41" fmla="*/ 297320 w 1284648"/>
              <a:gd name="connsiteY41" fmla="*/ 1037816 h 1363185"/>
              <a:gd name="connsiteX42" fmla="*/ 168294 w 1284648"/>
              <a:gd name="connsiteY42" fmla="*/ 1037816 h 1363185"/>
              <a:gd name="connsiteX43" fmla="*/ 151465 w 1284648"/>
              <a:gd name="connsiteY43" fmla="*/ 1043425 h 1363185"/>
              <a:gd name="connsiteX44" fmla="*/ 50488 w 1284648"/>
              <a:gd name="connsiteY44" fmla="*/ 1032206 h 1363185"/>
              <a:gd name="connsiteX45" fmla="*/ 22439 w 1284648"/>
              <a:gd name="connsiteY45" fmla="*/ 981717 h 1363185"/>
              <a:gd name="connsiteX46" fmla="*/ 22439 w 1284648"/>
              <a:gd name="connsiteY46" fmla="*/ 925619 h 1363185"/>
              <a:gd name="connsiteX47" fmla="*/ 72927 w 1284648"/>
              <a:gd name="connsiteY47" fmla="*/ 897570 h 1363185"/>
              <a:gd name="connsiteX48" fmla="*/ 123416 w 1284648"/>
              <a:gd name="connsiteY48" fmla="*/ 869521 h 1363185"/>
              <a:gd name="connsiteX49" fmla="*/ 140245 w 1284648"/>
              <a:gd name="connsiteY49" fmla="*/ 858301 h 1363185"/>
              <a:gd name="connsiteX50" fmla="*/ 173904 w 1284648"/>
              <a:gd name="connsiteY50" fmla="*/ 841472 h 1363185"/>
              <a:gd name="connsiteX51" fmla="*/ 185124 w 1284648"/>
              <a:gd name="connsiteY51" fmla="*/ 824643 h 1363185"/>
              <a:gd name="connsiteX52" fmla="*/ 185124 w 1284648"/>
              <a:gd name="connsiteY52" fmla="*/ 678787 h 1363185"/>
              <a:gd name="connsiteX53" fmla="*/ 157075 w 1284648"/>
              <a:gd name="connsiteY53" fmla="*/ 633909 h 1363185"/>
              <a:gd name="connsiteX54" fmla="*/ 112196 w 1284648"/>
              <a:gd name="connsiteY54" fmla="*/ 583420 h 1363185"/>
              <a:gd name="connsiteX55" fmla="*/ 78537 w 1284648"/>
              <a:gd name="connsiteY55" fmla="*/ 572201 h 1363185"/>
              <a:gd name="connsiteX56" fmla="*/ 61708 w 1284648"/>
              <a:gd name="connsiteY56" fmla="*/ 566591 h 1363185"/>
              <a:gd name="connsiteX57" fmla="*/ 28049 w 1284648"/>
              <a:gd name="connsiteY57" fmla="*/ 549762 h 1363185"/>
              <a:gd name="connsiteX58" fmla="*/ 0 w 1284648"/>
              <a:gd name="connsiteY58" fmla="*/ 499273 h 1363185"/>
              <a:gd name="connsiteX59" fmla="*/ 5609 w 1284648"/>
              <a:gd name="connsiteY59" fmla="*/ 387077 h 1363185"/>
              <a:gd name="connsiteX60" fmla="*/ 16829 w 1284648"/>
              <a:gd name="connsiteY60" fmla="*/ 353418 h 1363185"/>
              <a:gd name="connsiteX61" fmla="*/ 22439 w 1284648"/>
              <a:gd name="connsiteY61" fmla="*/ 336589 h 1363185"/>
              <a:gd name="connsiteX62" fmla="*/ 22439 w 1284648"/>
              <a:gd name="connsiteY62" fmla="*/ 179514 h 1363185"/>
              <a:gd name="connsiteX63" fmla="*/ 28049 w 1284648"/>
              <a:gd name="connsiteY63" fmla="*/ 162684 h 1363185"/>
              <a:gd name="connsiteX64" fmla="*/ 61708 w 1284648"/>
              <a:gd name="connsiteY64" fmla="*/ 140245 h 1363185"/>
              <a:gd name="connsiteX65" fmla="*/ 129025 w 1284648"/>
              <a:gd name="connsiteY65" fmla="*/ 95366 h 1363185"/>
              <a:gd name="connsiteX66" fmla="*/ 179514 w 1284648"/>
              <a:gd name="connsiteY66" fmla="*/ 72927 h 1363185"/>
              <a:gd name="connsiteX67" fmla="*/ 246832 w 1284648"/>
              <a:gd name="connsiteY67" fmla="*/ 50488 h 1363185"/>
              <a:gd name="connsiteX68" fmla="*/ 280490 w 1284648"/>
              <a:gd name="connsiteY68" fmla="*/ 39268 h 1363185"/>
              <a:gd name="connsiteX69" fmla="*/ 297320 w 1284648"/>
              <a:gd name="connsiteY69" fmla="*/ 33659 h 1363185"/>
              <a:gd name="connsiteX70" fmla="*/ 314149 w 1284648"/>
              <a:gd name="connsiteY70" fmla="*/ 22439 h 1363185"/>
              <a:gd name="connsiteX71" fmla="*/ 347808 w 1284648"/>
              <a:gd name="connsiteY71" fmla="*/ 11219 h 1363185"/>
              <a:gd name="connsiteX72" fmla="*/ 387077 w 1284648"/>
              <a:gd name="connsiteY72" fmla="*/ 0 h 1363185"/>
              <a:gd name="connsiteX73" fmla="*/ 454395 w 1284648"/>
              <a:gd name="connsiteY73" fmla="*/ 11219 h 1363185"/>
              <a:gd name="connsiteX74" fmla="*/ 471224 w 1284648"/>
              <a:gd name="connsiteY74" fmla="*/ 22439 h 1363185"/>
              <a:gd name="connsiteX75" fmla="*/ 499273 w 1284648"/>
              <a:gd name="connsiteY75" fmla="*/ 44878 h 1363185"/>
              <a:gd name="connsiteX76" fmla="*/ 510493 w 1284648"/>
              <a:gd name="connsiteY76" fmla="*/ 61708 h 1363185"/>
              <a:gd name="connsiteX77" fmla="*/ 560981 w 1284648"/>
              <a:gd name="connsiteY77" fmla="*/ 89757 h 1363185"/>
              <a:gd name="connsiteX78" fmla="*/ 577811 w 1284648"/>
              <a:gd name="connsiteY78" fmla="*/ 100976 h 1363185"/>
              <a:gd name="connsiteX79" fmla="*/ 594640 w 1284648"/>
              <a:gd name="connsiteY79" fmla="*/ 106586 h 1363185"/>
              <a:gd name="connsiteX80" fmla="*/ 611470 w 1284648"/>
              <a:gd name="connsiteY80" fmla="*/ 117806 h 1363185"/>
              <a:gd name="connsiteX81" fmla="*/ 650738 w 1284648"/>
              <a:gd name="connsiteY81" fmla="*/ 129025 h 1363185"/>
              <a:gd name="connsiteX82" fmla="*/ 667568 w 1284648"/>
              <a:gd name="connsiteY82" fmla="*/ 134635 h 1363185"/>
              <a:gd name="connsiteX83" fmla="*/ 684397 w 1284648"/>
              <a:gd name="connsiteY83" fmla="*/ 145855 h 1363185"/>
              <a:gd name="connsiteX84" fmla="*/ 695617 w 1284648"/>
              <a:gd name="connsiteY84" fmla="*/ 162684 h 1363185"/>
              <a:gd name="connsiteX85" fmla="*/ 712446 w 1284648"/>
              <a:gd name="connsiteY85" fmla="*/ 168294 h 1363185"/>
              <a:gd name="connsiteX86" fmla="*/ 729276 w 1284648"/>
              <a:gd name="connsiteY86" fmla="*/ 179514 h 1363185"/>
              <a:gd name="connsiteX87" fmla="*/ 740495 w 1284648"/>
              <a:gd name="connsiteY87" fmla="*/ 196343 h 1363185"/>
              <a:gd name="connsiteX88" fmla="*/ 757325 w 1284648"/>
              <a:gd name="connsiteY88" fmla="*/ 207563 h 1363185"/>
              <a:gd name="connsiteX89" fmla="*/ 768544 w 1284648"/>
              <a:gd name="connsiteY89" fmla="*/ 252441 h 1363185"/>
              <a:gd name="connsiteX90" fmla="*/ 785374 w 1284648"/>
              <a:gd name="connsiteY90" fmla="*/ 286100 h 1363185"/>
              <a:gd name="connsiteX91" fmla="*/ 802203 w 1284648"/>
              <a:gd name="connsiteY91" fmla="*/ 319759 h 1363185"/>
              <a:gd name="connsiteX92" fmla="*/ 835862 w 1284648"/>
              <a:gd name="connsiteY92" fmla="*/ 330979 h 1363185"/>
              <a:gd name="connsiteX93" fmla="*/ 869521 w 1284648"/>
              <a:gd name="connsiteY93" fmla="*/ 359028 h 1363185"/>
              <a:gd name="connsiteX94" fmla="*/ 891960 w 1284648"/>
              <a:gd name="connsiteY94" fmla="*/ 392687 h 1363185"/>
              <a:gd name="connsiteX95" fmla="*/ 914400 w 1284648"/>
              <a:gd name="connsiteY95" fmla="*/ 443175 h 1363185"/>
              <a:gd name="connsiteX96" fmla="*/ 925619 w 1284648"/>
              <a:gd name="connsiteY96" fmla="*/ 476834 h 1363185"/>
              <a:gd name="connsiteX97" fmla="*/ 931229 w 1284648"/>
              <a:gd name="connsiteY97" fmla="*/ 493663 h 1363185"/>
              <a:gd name="connsiteX98" fmla="*/ 948059 w 1284648"/>
              <a:gd name="connsiteY98" fmla="*/ 504883 h 1363185"/>
              <a:gd name="connsiteX99" fmla="*/ 953668 w 1284648"/>
              <a:gd name="connsiteY99" fmla="*/ 521712 h 1363185"/>
              <a:gd name="connsiteX100" fmla="*/ 976108 w 1284648"/>
              <a:gd name="connsiteY100" fmla="*/ 555371 h 1363185"/>
              <a:gd name="connsiteX101" fmla="*/ 981717 w 1284648"/>
              <a:gd name="connsiteY101" fmla="*/ 572201 h 1363185"/>
              <a:gd name="connsiteX102" fmla="*/ 992937 w 1284648"/>
              <a:gd name="connsiteY102" fmla="*/ 589030 h 1363185"/>
              <a:gd name="connsiteX103" fmla="*/ 998547 w 1284648"/>
              <a:gd name="connsiteY103" fmla="*/ 611470 h 1363185"/>
              <a:gd name="connsiteX104" fmla="*/ 1009767 w 1284648"/>
              <a:gd name="connsiteY104" fmla="*/ 628299 h 1363185"/>
              <a:gd name="connsiteX105" fmla="*/ 992937 w 1284648"/>
              <a:gd name="connsiteY105" fmla="*/ 633909 h 1363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1284648" h="1363185">
                <a:moveTo>
                  <a:pt x="992937" y="633909"/>
                </a:moveTo>
                <a:lnTo>
                  <a:pt x="992937" y="633909"/>
                </a:lnTo>
                <a:cubicBezTo>
                  <a:pt x="1040706" y="631520"/>
                  <a:pt x="1143307" y="622186"/>
                  <a:pt x="1194890" y="633909"/>
                </a:cubicBezTo>
                <a:cubicBezTo>
                  <a:pt x="1208039" y="636897"/>
                  <a:pt x="1228549" y="656348"/>
                  <a:pt x="1228549" y="656348"/>
                </a:cubicBezTo>
                <a:cubicBezTo>
                  <a:pt x="1232949" y="665147"/>
                  <a:pt x="1243060" y="687688"/>
                  <a:pt x="1250989" y="695617"/>
                </a:cubicBezTo>
                <a:cubicBezTo>
                  <a:pt x="1255756" y="700384"/>
                  <a:pt x="1262208" y="703096"/>
                  <a:pt x="1267818" y="706836"/>
                </a:cubicBezTo>
                <a:cubicBezTo>
                  <a:pt x="1273490" y="715344"/>
                  <a:pt x="1284648" y="728883"/>
                  <a:pt x="1284648" y="740495"/>
                </a:cubicBezTo>
                <a:cubicBezTo>
                  <a:pt x="1284648" y="751869"/>
                  <a:pt x="1281506" y="763050"/>
                  <a:pt x="1279038" y="774154"/>
                </a:cubicBezTo>
                <a:cubicBezTo>
                  <a:pt x="1277755" y="779927"/>
                  <a:pt x="1276708" y="786064"/>
                  <a:pt x="1273428" y="790984"/>
                </a:cubicBezTo>
                <a:cubicBezTo>
                  <a:pt x="1269027" y="797585"/>
                  <a:pt x="1261469" y="801551"/>
                  <a:pt x="1256598" y="807813"/>
                </a:cubicBezTo>
                <a:cubicBezTo>
                  <a:pt x="1221355" y="853125"/>
                  <a:pt x="1249911" y="830970"/>
                  <a:pt x="1217330" y="852692"/>
                </a:cubicBezTo>
                <a:lnTo>
                  <a:pt x="1200500" y="903180"/>
                </a:lnTo>
                <a:cubicBezTo>
                  <a:pt x="1198630" y="908790"/>
                  <a:pt x="1196324" y="914272"/>
                  <a:pt x="1194890" y="920009"/>
                </a:cubicBezTo>
                <a:cubicBezTo>
                  <a:pt x="1193020" y="927489"/>
                  <a:pt x="1192729" y="935553"/>
                  <a:pt x="1189281" y="942449"/>
                </a:cubicBezTo>
                <a:cubicBezTo>
                  <a:pt x="1183251" y="954510"/>
                  <a:pt x="1174321" y="964888"/>
                  <a:pt x="1166841" y="976108"/>
                </a:cubicBezTo>
                <a:cubicBezTo>
                  <a:pt x="1163101" y="981718"/>
                  <a:pt x="1157754" y="986541"/>
                  <a:pt x="1155622" y="992937"/>
                </a:cubicBezTo>
                <a:lnTo>
                  <a:pt x="1144402" y="1026596"/>
                </a:lnTo>
                <a:cubicBezTo>
                  <a:pt x="1139989" y="1075135"/>
                  <a:pt x="1143094" y="1076048"/>
                  <a:pt x="1133182" y="1110743"/>
                </a:cubicBezTo>
                <a:cubicBezTo>
                  <a:pt x="1131558" y="1116429"/>
                  <a:pt x="1130445" y="1122404"/>
                  <a:pt x="1127573" y="1127573"/>
                </a:cubicBezTo>
                <a:cubicBezTo>
                  <a:pt x="1121024" y="1139361"/>
                  <a:pt x="1112613" y="1150012"/>
                  <a:pt x="1105133" y="1161232"/>
                </a:cubicBezTo>
                <a:lnTo>
                  <a:pt x="1082694" y="1194890"/>
                </a:lnTo>
                <a:cubicBezTo>
                  <a:pt x="1078954" y="1200500"/>
                  <a:pt x="1077085" y="1207980"/>
                  <a:pt x="1071475" y="1211720"/>
                </a:cubicBezTo>
                <a:cubicBezTo>
                  <a:pt x="1023232" y="1243879"/>
                  <a:pt x="1084276" y="1205318"/>
                  <a:pt x="1037816" y="1228549"/>
                </a:cubicBezTo>
                <a:cubicBezTo>
                  <a:pt x="994317" y="1250299"/>
                  <a:pt x="1046456" y="1231278"/>
                  <a:pt x="1004157" y="1245379"/>
                </a:cubicBezTo>
                <a:cubicBezTo>
                  <a:pt x="1000155" y="1257383"/>
                  <a:pt x="997562" y="1270082"/>
                  <a:pt x="987327" y="1279038"/>
                </a:cubicBezTo>
                <a:cubicBezTo>
                  <a:pt x="977179" y="1287917"/>
                  <a:pt x="953668" y="1301477"/>
                  <a:pt x="953668" y="1301477"/>
                </a:cubicBezTo>
                <a:cubicBezTo>
                  <a:pt x="944150" y="1330035"/>
                  <a:pt x="955708" y="1310317"/>
                  <a:pt x="931229" y="1323916"/>
                </a:cubicBezTo>
                <a:cubicBezTo>
                  <a:pt x="919442" y="1330464"/>
                  <a:pt x="910362" y="1342091"/>
                  <a:pt x="897570" y="1346355"/>
                </a:cubicBezTo>
                <a:cubicBezTo>
                  <a:pt x="844317" y="1364107"/>
                  <a:pt x="875689" y="1356504"/>
                  <a:pt x="802203" y="1363185"/>
                </a:cubicBezTo>
                <a:cubicBezTo>
                  <a:pt x="768544" y="1361315"/>
                  <a:pt x="734599" y="1362343"/>
                  <a:pt x="701227" y="1357575"/>
                </a:cubicBezTo>
                <a:cubicBezTo>
                  <a:pt x="680859" y="1354665"/>
                  <a:pt x="685317" y="1342587"/>
                  <a:pt x="678787" y="1329526"/>
                </a:cubicBezTo>
                <a:cubicBezTo>
                  <a:pt x="657039" y="1286030"/>
                  <a:pt x="676058" y="1338167"/>
                  <a:pt x="661958" y="1295867"/>
                </a:cubicBezTo>
                <a:cubicBezTo>
                  <a:pt x="660088" y="1282777"/>
                  <a:pt x="657602" y="1269761"/>
                  <a:pt x="656348" y="1256598"/>
                </a:cubicBezTo>
                <a:cubicBezTo>
                  <a:pt x="653860" y="1230471"/>
                  <a:pt x="657104" y="1203523"/>
                  <a:pt x="650738" y="1178061"/>
                </a:cubicBezTo>
                <a:cubicBezTo>
                  <a:pt x="647468" y="1164979"/>
                  <a:pt x="640360" y="1150433"/>
                  <a:pt x="628299" y="1144402"/>
                </a:cubicBezTo>
                <a:cubicBezTo>
                  <a:pt x="600571" y="1130537"/>
                  <a:pt x="613794" y="1135826"/>
                  <a:pt x="589030" y="1127573"/>
                </a:cubicBezTo>
                <a:cubicBezTo>
                  <a:pt x="585290" y="1116353"/>
                  <a:pt x="587651" y="1100474"/>
                  <a:pt x="577811" y="1093914"/>
                </a:cubicBezTo>
                <a:cubicBezTo>
                  <a:pt x="528270" y="1060887"/>
                  <a:pt x="567716" y="1083015"/>
                  <a:pt x="443175" y="1077084"/>
                </a:cubicBezTo>
                <a:cubicBezTo>
                  <a:pt x="437565" y="1075214"/>
                  <a:pt x="431266" y="1074754"/>
                  <a:pt x="426346" y="1071474"/>
                </a:cubicBezTo>
                <a:cubicBezTo>
                  <a:pt x="419745" y="1067073"/>
                  <a:pt x="417295" y="1056201"/>
                  <a:pt x="409516" y="1054645"/>
                </a:cubicBezTo>
                <a:cubicBezTo>
                  <a:pt x="378290" y="1048400"/>
                  <a:pt x="345938" y="1050905"/>
                  <a:pt x="314149" y="1049035"/>
                </a:cubicBezTo>
                <a:cubicBezTo>
                  <a:pt x="308539" y="1045295"/>
                  <a:pt x="303350" y="1040831"/>
                  <a:pt x="297320" y="1037816"/>
                </a:cubicBezTo>
                <a:cubicBezTo>
                  <a:pt x="260830" y="1019572"/>
                  <a:pt x="185943" y="1036934"/>
                  <a:pt x="168294" y="1037816"/>
                </a:cubicBezTo>
                <a:cubicBezTo>
                  <a:pt x="162684" y="1039686"/>
                  <a:pt x="157378" y="1043425"/>
                  <a:pt x="151465" y="1043425"/>
                </a:cubicBezTo>
                <a:cubicBezTo>
                  <a:pt x="89868" y="1043425"/>
                  <a:pt x="91154" y="1042373"/>
                  <a:pt x="50488" y="1032206"/>
                </a:cubicBezTo>
                <a:cubicBezTo>
                  <a:pt x="24769" y="993627"/>
                  <a:pt x="32313" y="1011339"/>
                  <a:pt x="22439" y="981717"/>
                </a:cubicBezTo>
                <a:cubicBezTo>
                  <a:pt x="21466" y="974907"/>
                  <a:pt x="10200" y="937858"/>
                  <a:pt x="22439" y="925619"/>
                </a:cubicBezTo>
                <a:cubicBezTo>
                  <a:pt x="65854" y="882204"/>
                  <a:pt x="41185" y="915205"/>
                  <a:pt x="72927" y="897570"/>
                </a:cubicBezTo>
                <a:cubicBezTo>
                  <a:pt x="130794" y="865422"/>
                  <a:pt x="85335" y="882215"/>
                  <a:pt x="123416" y="869521"/>
                </a:cubicBezTo>
                <a:cubicBezTo>
                  <a:pt x="129026" y="865781"/>
                  <a:pt x="134215" y="861316"/>
                  <a:pt x="140245" y="858301"/>
                </a:cubicBezTo>
                <a:cubicBezTo>
                  <a:pt x="186696" y="835076"/>
                  <a:pt x="125675" y="873627"/>
                  <a:pt x="173904" y="841472"/>
                </a:cubicBezTo>
                <a:cubicBezTo>
                  <a:pt x="177644" y="835862"/>
                  <a:pt x="182468" y="830840"/>
                  <a:pt x="185124" y="824643"/>
                </a:cubicBezTo>
                <a:cubicBezTo>
                  <a:pt x="201736" y="785880"/>
                  <a:pt x="185650" y="683701"/>
                  <a:pt x="185124" y="678787"/>
                </a:cubicBezTo>
                <a:cubicBezTo>
                  <a:pt x="181529" y="645237"/>
                  <a:pt x="178182" y="647980"/>
                  <a:pt x="157075" y="633909"/>
                </a:cubicBezTo>
                <a:cubicBezTo>
                  <a:pt x="146384" y="617873"/>
                  <a:pt x="128664" y="588909"/>
                  <a:pt x="112196" y="583420"/>
                </a:cubicBezTo>
                <a:lnTo>
                  <a:pt x="78537" y="572201"/>
                </a:lnTo>
                <a:cubicBezTo>
                  <a:pt x="72927" y="570331"/>
                  <a:pt x="66628" y="569871"/>
                  <a:pt x="61708" y="566591"/>
                </a:cubicBezTo>
                <a:cubicBezTo>
                  <a:pt x="39958" y="552091"/>
                  <a:pt x="51274" y="557503"/>
                  <a:pt x="28049" y="549762"/>
                </a:cubicBezTo>
                <a:cubicBezTo>
                  <a:pt x="2329" y="511183"/>
                  <a:pt x="9872" y="528896"/>
                  <a:pt x="0" y="499273"/>
                </a:cubicBezTo>
                <a:cubicBezTo>
                  <a:pt x="1870" y="461874"/>
                  <a:pt x="1317" y="424276"/>
                  <a:pt x="5609" y="387077"/>
                </a:cubicBezTo>
                <a:cubicBezTo>
                  <a:pt x="6965" y="375328"/>
                  <a:pt x="13089" y="364638"/>
                  <a:pt x="16829" y="353418"/>
                </a:cubicBezTo>
                <a:lnTo>
                  <a:pt x="22439" y="336589"/>
                </a:lnTo>
                <a:cubicBezTo>
                  <a:pt x="17154" y="257312"/>
                  <a:pt x="12985" y="255147"/>
                  <a:pt x="22439" y="179514"/>
                </a:cubicBezTo>
                <a:cubicBezTo>
                  <a:pt x="23172" y="173646"/>
                  <a:pt x="23868" y="166865"/>
                  <a:pt x="28049" y="162684"/>
                </a:cubicBezTo>
                <a:cubicBezTo>
                  <a:pt x="37584" y="153149"/>
                  <a:pt x="50488" y="147725"/>
                  <a:pt x="61708" y="140245"/>
                </a:cubicBezTo>
                <a:lnTo>
                  <a:pt x="129025" y="95366"/>
                </a:lnTo>
                <a:cubicBezTo>
                  <a:pt x="155692" y="77588"/>
                  <a:pt x="139465" y="86277"/>
                  <a:pt x="179514" y="72927"/>
                </a:cubicBezTo>
                <a:lnTo>
                  <a:pt x="246832" y="50488"/>
                </a:lnTo>
                <a:lnTo>
                  <a:pt x="280490" y="39268"/>
                </a:lnTo>
                <a:lnTo>
                  <a:pt x="297320" y="33659"/>
                </a:lnTo>
                <a:cubicBezTo>
                  <a:pt x="302930" y="29919"/>
                  <a:pt x="307988" y="25177"/>
                  <a:pt x="314149" y="22439"/>
                </a:cubicBezTo>
                <a:cubicBezTo>
                  <a:pt x="324956" y="17636"/>
                  <a:pt x="336588" y="14959"/>
                  <a:pt x="347808" y="11219"/>
                </a:cubicBezTo>
                <a:cubicBezTo>
                  <a:pt x="371950" y="3171"/>
                  <a:pt x="358904" y="7042"/>
                  <a:pt x="387077" y="0"/>
                </a:cubicBezTo>
                <a:cubicBezTo>
                  <a:pt x="403075" y="1777"/>
                  <a:pt x="435599" y="1821"/>
                  <a:pt x="454395" y="11219"/>
                </a:cubicBezTo>
                <a:cubicBezTo>
                  <a:pt x="460425" y="14234"/>
                  <a:pt x="465614" y="18699"/>
                  <a:pt x="471224" y="22439"/>
                </a:cubicBezTo>
                <a:cubicBezTo>
                  <a:pt x="503381" y="70672"/>
                  <a:pt x="460562" y="13908"/>
                  <a:pt x="499273" y="44878"/>
                </a:cubicBezTo>
                <a:cubicBezTo>
                  <a:pt x="504538" y="49090"/>
                  <a:pt x="505419" y="57268"/>
                  <a:pt x="510493" y="61708"/>
                </a:cubicBezTo>
                <a:cubicBezTo>
                  <a:pt x="557653" y="102973"/>
                  <a:pt x="527597" y="73065"/>
                  <a:pt x="560981" y="89757"/>
                </a:cubicBezTo>
                <a:cubicBezTo>
                  <a:pt x="567011" y="92772"/>
                  <a:pt x="571781" y="97961"/>
                  <a:pt x="577811" y="100976"/>
                </a:cubicBezTo>
                <a:cubicBezTo>
                  <a:pt x="583100" y="103620"/>
                  <a:pt x="589351" y="103941"/>
                  <a:pt x="594640" y="106586"/>
                </a:cubicBezTo>
                <a:cubicBezTo>
                  <a:pt x="600671" y="109601"/>
                  <a:pt x="605439" y="114791"/>
                  <a:pt x="611470" y="117806"/>
                </a:cubicBezTo>
                <a:cubicBezTo>
                  <a:pt x="620441" y="122292"/>
                  <a:pt x="642344" y="126627"/>
                  <a:pt x="650738" y="129025"/>
                </a:cubicBezTo>
                <a:cubicBezTo>
                  <a:pt x="656424" y="130649"/>
                  <a:pt x="661958" y="132765"/>
                  <a:pt x="667568" y="134635"/>
                </a:cubicBezTo>
                <a:cubicBezTo>
                  <a:pt x="673178" y="138375"/>
                  <a:pt x="679630" y="141088"/>
                  <a:pt x="684397" y="145855"/>
                </a:cubicBezTo>
                <a:cubicBezTo>
                  <a:pt x="689164" y="150622"/>
                  <a:pt x="690352" y="158472"/>
                  <a:pt x="695617" y="162684"/>
                </a:cubicBezTo>
                <a:cubicBezTo>
                  <a:pt x="700234" y="166378"/>
                  <a:pt x="707157" y="165649"/>
                  <a:pt x="712446" y="168294"/>
                </a:cubicBezTo>
                <a:cubicBezTo>
                  <a:pt x="718477" y="171309"/>
                  <a:pt x="723666" y="175774"/>
                  <a:pt x="729276" y="179514"/>
                </a:cubicBezTo>
                <a:cubicBezTo>
                  <a:pt x="733016" y="185124"/>
                  <a:pt x="735728" y="191576"/>
                  <a:pt x="740495" y="196343"/>
                </a:cubicBezTo>
                <a:cubicBezTo>
                  <a:pt x="745263" y="201111"/>
                  <a:pt x="753113" y="202298"/>
                  <a:pt x="757325" y="207563"/>
                </a:cubicBezTo>
                <a:cubicBezTo>
                  <a:pt x="761989" y="213393"/>
                  <a:pt x="768162" y="250914"/>
                  <a:pt x="768544" y="252441"/>
                </a:cubicBezTo>
                <a:cubicBezTo>
                  <a:pt x="773189" y="271022"/>
                  <a:pt x="774405" y="269647"/>
                  <a:pt x="785374" y="286100"/>
                </a:cubicBezTo>
                <a:cubicBezTo>
                  <a:pt x="788430" y="295269"/>
                  <a:pt x="793046" y="314036"/>
                  <a:pt x="802203" y="319759"/>
                </a:cubicBezTo>
                <a:cubicBezTo>
                  <a:pt x="812232" y="326027"/>
                  <a:pt x="826021" y="324419"/>
                  <a:pt x="835862" y="330979"/>
                </a:cubicBezTo>
                <a:cubicBezTo>
                  <a:pt x="850824" y="340953"/>
                  <a:pt x="857890" y="344073"/>
                  <a:pt x="869521" y="359028"/>
                </a:cubicBezTo>
                <a:cubicBezTo>
                  <a:pt x="877799" y="369672"/>
                  <a:pt x="887696" y="379895"/>
                  <a:pt x="891960" y="392687"/>
                </a:cubicBezTo>
                <a:cubicBezTo>
                  <a:pt x="905312" y="432742"/>
                  <a:pt x="896620" y="416506"/>
                  <a:pt x="914400" y="443175"/>
                </a:cubicBezTo>
                <a:lnTo>
                  <a:pt x="925619" y="476834"/>
                </a:lnTo>
                <a:cubicBezTo>
                  <a:pt x="927489" y="482444"/>
                  <a:pt x="926309" y="490383"/>
                  <a:pt x="931229" y="493663"/>
                </a:cubicBezTo>
                <a:lnTo>
                  <a:pt x="948059" y="504883"/>
                </a:lnTo>
                <a:cubicBezTo>
                  <a:pt x="949929" y="510493"/>
                  <a:pt x="950796" y="516543"/>
                  <a:pt x="953668" y="521712"/>
                </a:cubicBezTo>
                <a:cubicBezTo>
                  <a:pt x="960217" y="533500"/>
                  <a:pt x="976108" y="555371"/>
                  <a:pt x="976108" y="555371"/>
                </a:cubicBezTo>
                <a:cubicBezTo>
                  <a:pt x="977978" y="560981"/>
                  <a:pt x="979073" y="566912"/>
                  <a:pt x="981717" y="572201"/>
                </a:cubicBezTo>
                <a:cubicBezTo>
                  <a:pt x="984732" y="578231"/>
                  <a:pt x="990281" y="582833"/>
                  <a:pt x="992937" y="589030"/>
                </a:cubicBezTo>
                <a:cubicBezTo>
                  <a:pt x="995974" y="596117"/>
                  <a:pt x="995510" y="604383"/>
                  <a:pt x="998547" y="611470"/>
                </a:cubicBezTo>
                <a:cubicBezTo>
                  <a:pt x="1001203" y="617667"/>
                  <a:pt x="1006298" y="622518"/>
                  <a:pt x="1009767" y="628299"/>
                </a:cubicBezTo>
                <a:cubicBezTo>
                  <a:pt x="1011918" y="631884"/>
                  <a:pt x="995742" y="632974"/>
                  <a:pt x="992937" y="633909"/>
                </a:cubicBezTo>
                <a:close/>
              </a:path>
            </a:pathLst>
          </a:custGeom>
          <a:noFill/>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101" name="グループ化 100">
            <a:extLst>
              <a:ext uri="{FF2B5EF4-FFF2-40B4-BE49-F238E27FC236}">
                <a16:creationId xmlns:a16="http://schemas.microsoft.com/office/drawing/2014/main" id="{416DC3C6-8236-42C1-8BFD-6E453ACA0480}"/>
              </a:ext>
            </a:extLst>
          </p:cNvPr>
          <p:cNvGrpSpPr/>
          <p:nvPr/>
        </p:nvGrpSpPr>
        <p:grpSpPr>
          <a:xfrm>
            <a:off x="8957957" y="6233063"/>
            <a:ext cx="2036258" cy="1276384"/>
            <a:chOff x="1760679" y="6978956"/>
            <a:chExt cx="2036258" cy="1276384"/>
          </a:xfrm>
        </p:grpSpPr>
        <p:sp>
          <p:nvSpPr>
            <p:cNvPr id="2" name="正方形/長方形 1">
              <a:extLst>
                <a:ext uri="{FF2B5EF4-FFF2-40B4-BE49-F238E27FC236}">
                  <a16:creationId xmlns:a16="http://schemas.microsoft.com/office/drawing/2014/main" id="{433CF56E-AAFD-4DCA-A1A2-4AE9ECB316F3}"/>
                </a:ext>
              </a:extLst>
            </p:cNvPr>
            <p:cNvSpPr/>
            <p:nvPr/>
          </p:nvSpPr>
          <p:spPr>
            <a:xfrm>
              <a:off x="2663912" y="6978956"/>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松山市</a:t>
              </a:r>
            </a:p>
          </p:txBody>
        </p:sp>
        <p:sp>
          <p:nvSpPr>
            <p:cNvPr id="23" name="正方形/長方形 22">
              <a:extLst>
                <a:ext uri="{FF2B5EF4-FFF2-40B4-BE49-F238E27FC236}">
                  <a16:creationId xmlns:a16="http://schemas.microsoft.com/office/drawing/2014/main" id="{DB44266A-B290-46CB-BBA4-96131E38EF50}"/>
                </a:ext>
              </a:extLst>
            </p:cNvPr>
            <p:cNvSpPr/>
            <p:nvPr/>
          </p:nvSpPr>
          <p:spPr>
            <a:xfrm>
              <a:off x="1760679" y="7564561"/>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BIZ UDPゴシック" panose="020B0400000000000000" pitchFamily="50" charset="-128"/>
                  <a:ea typeface="BIZ UDPゴシック" panose="020B0400000000000000" pitchFamily="50" charset="-128"/>
                </a:rPr>
                <a:t>松前町</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6E6C984D-33DB-4623-BF8D-D12E06EA2CE4}"/>
                </a:ext>
              </a:extLst>
            </p:cNvPr>
            <p:cNvSpPr/>
            <p:nvPr/>
          </p:nvSpPr>
          <p:spPr>
            <a:xfrm>
              <a:off x="2372105" y="7555307"/>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伊予市</a:t>
              </a:r>
            </a:p>
          </p:txBody>
        </p:sp>
        <p:sp>
          <p:nvSpPr>
            <p:cNvPr id="25" name="正方形/長方形 24">
              <a:extLst>
                <a:ext uri="{FF2B5EF4-FFF2-40B4-BE49-F238E27FC236}">
                  <a16:creationId xmlns:a16="http://schemas.microsoft.com/office/drawing/2014/main" id="{65C9080D-4883-412D-A7D7-6786C8A64762}"/>
                </a:ext>
              </a:extLst>
            </p:cNvPr>
            <p:cNvSpPr/>
            <p:nvPr/>
          </p:nvSpPr>
          <p:spPr>
            <a:xfrm>
              <a:off x="2903298" y="7569437"/>
              <a:ext cx="893639"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BIZ UDPゴシック" panose="020B0400000000000000" pitchFamily="50" charset="-128"/>
                  <a:ea typeface="BIZ UDPゴシック" panose="020B0400000000000000" pitchFamily="50" charset="-128"/>
                </a:rPr>
                <a:t>久万高原町</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sp>
          <p:nvSpPr>
            <p:cNvPr id="27" name="正方形/長方形 26">
              <a:extLst>
                <a:ext uri="{FF2B5EF4-FFF2-40B4-BE49-F238E27FC236}">
                  <a16:creationId xmlns:a16="http://schemas.microsoft.com/office/drawing/2014/main" id="{EECE5233-0D26-45BE-9E7C-A272B8AEFD2C}"/>
                </a:ext>
              </a:extLst>
            </p:cNvPr>
            <p:cNvSpPr/>
            <p:nvPr/>
          </p:nvSpPr>
          <p:spPr>
            <a:xfrm>
              <a:off x="2372105" y="7965574"/>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BIZ UDPゴシック" panose="020B0400000000000000" pitchFamily="50" charset="-128"/>
                  <a:ea typeface="BIZ UDPゴシック" panose="020B0400000000000000" pitchFamily="50" charset="-128"/>
                </a:rPr>
                <a:t>砥部町</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sp>
          <p:nvSpPr>
            <p:cNvPr id="28" name="正方形/長方形 27">
              <a:extLst>
                <a:ext uri="{FF2B5EF4-FFF2-40B4-BE49-F238E27FC236}">
                  <a16:creationId xmlns:a16="http://schemas.microsoft.com/office/drawing/2014/main" id="{BED83369-3DF8-4DFD-9FA4-F6B397DEEDDD}"/>
                </a:ext>
              </a:extLst>
            </p:cNvPr>
            <p:cNvSpPr/>
            <p:nvPr/>
          </p:nvSpPr>
          <p:spPr>
            <a:xfrm>
              <a:off x="2884777" y="7237509"/>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BIZ UDPゴシック" panose="020B0400000000000000" pitchFamily="50" charset="-128"/>
                  <a:ea typeface="BIZ UDPゴシック" panose="020B0400000000000000" pitchFamily="50" charset="-128"/>
                </a:rPr>
                <a:t>東温市</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cxnSp>
          <p:nvCxnSpPr>
            <p:cNvPr id="4" name="直線コネクタ 3">
              <a:extLst>
                <a:ext uri="{FF2B5EF4-FFF2-40B4-BE49-F238E27FC236}">
                  <a16:creationId xmlns:a16="http://schemas.microsoft.com/office/drawing/2014/main" id="{EC0F9ECA-1AC9-4CD0-8F62-F8B489464975}"/>
                </a:ext>
              </a:extLst>
            </p:cNvPr>
            <p:cNvCxnSpPr>
              <a:cxnSpLocks/>
            </p:cNvCxnSpPr>
            <p:nvPr/>
          </p:nvCxnSpPr>
          <p:spPr>
            <a:xfrm flipV="1">
              <a:off x="2257478" y="7440419"/>
              <a:ext cx="450551" cy="203526"/>
            </a:xfrm>
            <a:prstGeom prst="line">
              <a:avLst/>
            </a:prstGeom>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36C96333-BF8F-4AEB-8AA5-1EE27B606448}"/>
                </a:ext>
              </a:extLst>
            </p:cNvPr>
            <p:cNvCxnSpPr>
              <a:cxnSpLocks/>
            </p:cNvCxnSpPr>
            <p:nvPr/>
          </p:nvCxnSpPr>
          <p:spPr>
            <a:xfrm flipV="1">
              <a:off x="2699957" y="7688077"/>
              <a:ext cx="241033" cy="372605"/>
            </a:xfrm>
            <a:prstGeom prst="line">
              <a:avLst/>
            </a:prstGeom>
          </p:spPr>
          <p:style>
            <a:lnRef idx="1">
              <a:schemeClr val="dk1"/>
            </a:lnRef>
            <a:fillRef idx="0">
              <a:schemeClr val="dk1"/>
            </a:fillRef>
            <a:effectRef idx="0">
              <a:schemeClr val="dk1"/>
            </a:effectRef>
            <a:fontRef idx="minor">
              <a:schemeClr val="tx1"/>
            </a:fontRef>
          </p:style>
        </p:cxnSp>
      </p:grpSp>
      <p:grpSp>
        <p:nvGrpSpPr>
          <p:cNvPr id="100" name="グループ化 99">
            <a:extLst>
              <a:ext uri="{FF2B5EF4-FFF2-40B4-BE49-F238E27FC236}">
                <a16:creationId xmlns:a16="http://schemas.microsoft.com/office/drawing/2014/main" id="{0C4D0258-B6EC-473E-9886-1890881C518B}"/>
              </a:ext>
            </a:extLst>
          </p:cNvPr>
          <p:cNvGrpSpPr/>
          <p:nvPr/>
        </p:nvGrpSpPr>
        <p:grpSpPr>
          <a:xfrm>
            <a:off x="4015764" y="2554349"/>
            <a:ext cx="6831445" cy="5702413"/>
            <a:chOff x="-2041257" y="3833281"/>
            <a:chExt cx="5816130" cy="5052303"/>
          </a:xfrm>
        </p:grpSpPr>
        <p:sp>
          <p:nvSpPr>
            <p:cNvPr id="11" name="フリーフォーム: 図形 10">
              <a:extLst>
                <a:ext uri="{FF2B5EF4-FFF2-40B4-BE49-F238E27FC236}">
                  <a16:creationId xmlns:a16="http://schemas.microsoft.com/office/drawing/2014/main" id="{D4824514-2B1C-4E5E-802C-FAA6C4C65CCF}"/>
                </a:ext>
              </a:extLst>
            </p:cNvPr>
            <p:cNvSpPr/>
            <p:nvPr/>
          </p:nvSpPr>
          <p:spPr>
            <a:xfrm>
              <a:off x="-2041257" y="6824916"/>
              <a:ext cx="1645892" cy="2060668"/>
            </a:xfrm>
            <a:custGeom>
              <a:avLst/>
              <a:gdLst>
                <a:gd name="connsiteX0" fmla="*/ 2260755 w 2810657"/>
                <a:gd name="connsiteY0" fmla="*/ 0 h 4019676"/>
                <a:gd name="connsiteX1" fmla="*/ 2260755 w 2810657"/>
                <a:gd name="connsiteY1" fmla="*/ 0 h 4019676"/>
                <a:gd name="connsiteX2" fmla="*/ 2142949 w 2810657"/>
                <a:gd name="connsiteY2" fmla="*/ 5609 h 4019676"/>
                <a:gd name="connsiteX3" fmla="*/ 2086851 w 2810657"/>
                <a:gd name="connsiteY3" fmla="*/ 16829 h 4019676"/>
                <a:gd name="connsiteX4" fmla="*/ 2036363 w 2810657"/>
                <a:gd name="connsiteY4" fmla="*/ 28049 h 4019676"/>
                <a:gd name="connsiteX5" fmla="*/ 2002704 w 2810657"/>
                <a:gd name="connsiteY5" fmla="*/ 39268 h 4019676"/>
                <a:gd name="connsiteX6" fmla="*/ 1974655 w 2810657"/>
                <a:gd name="connsiteY6" fmla="*/ 67317 h 4019676"/>
                <a:gd name="connsiteX7" fmla="*/ 1957825 w 2810657"/>
                <a:gd name="connsiteY7" fmla="*/ 78537 h 4019676"/>
                <a:gd name="connsiteX8" fmla="*/ 1935386 w 2810657"/>
                <a:gd name="connsiteY8" fmla="*/ 112196 h 4019676"/>
                <a:gd name="connsiteX9" fmla="*/ 1896117 w 2810657"/>
                <a:gd name="connsiteY9" fmla="*/ 123416 h 4019676"/>
                <a:gd name="connsiteX10" fmla="*/ 1845629 w 2810657"/>
                <a:gd name="connsiteY10" fmla="*/ 140245 h 4019676"/>
                <a:gd name="connsiteX11" fmla="*/ 1828800 w 2810657"/>
                <a:gd name="connsiteY11" fmla="*/ 145855 h 4019676"/>
                <a:gd name="connsiteX12" fmla="*/ 1811970 w 2810657"/>
                <a:gd name="connsiteY12" fmla="*/ 151465 h 4019676"/>
                <a:gd name="connsiteX13" fmla="*/ 1772701 w 2810657"/>
                <a:gd name="connsiteY13" fmla="*/ 168294 h 4019676"/>
                <a:gd name="connsiteX14" fmla="*/ 1750262 w 2810657"/>
                <a:gd name="connsiteY14" fmla="*/ 201953 h 4019676"/>
                <a:gd name="connsiteX15" fmla="*/ 1739043 w 2810657"/>
                <a:gd name="connsiteY15" fmla="*/ 235612 h 4019676"/>
                <a:gd name="connsiteX16" fmla="*/ 1755872 w 2810657"/>
                <a:gd name="connsiteY16" fmla="*/ 325369 h 4019676"/>
                <a:gd name="connsiteX17" fmla="*/ 1761482 w 2810657"/>
                <a:gd name="connsiteY17" fmla="*/ 342198 h 4019676"/>
                <a:gd name="connsiteX18" fmla="*/ 1778311 w 2810657"/>
                <a:gd name="connsiteY18" fmla="*/ 353418 h 4019676"/>
                <a:gd name="connsiteX19" fmla="*/ 1783921 w 2810657"/>
                <a:gd name="connsiteY19" fmla="*/ 460005 h 4019676"/>
                <a:gd name="connsiteX20" fmla="*/ 1761482 w 2810657"/>
                <a:gd name="connsiteY20" fmla="*/ 493663 h 4019676"/>
                <a:gd name="connsiteX21" fmla="*/ 1727823 w 2810657"/>
                <a:gd name="connsiteY21" fmla="*/ 516103 h 4019676"/>
                <a:gd name="connsiteX22" fmla="*/ 1694164 w 2810657"/>
                <a:gd name="connsiteY22" fmla="*/ 538542 h 4019676"/>
                <a:gd name="connsiteX23" fmla="*/ 1671725 w 2810657"/>
                <a:gd name="connsiteY23" fmla="*/ 572201 h 4019676"/>
                <a:gd name="connsiteX24" fmla="*/ 1660505 w 2810657"/>
                <a:gd name="connsiteY24" fmla="*/ 589030 h 4019676"/>
                <a:gd name="connsiteX25" fmla="*/ 1654895 w 2810657"/>
                <a:gd name="connsiteY25" fmla="*/ 605860 h 4019676"/>
                <a:gd name="connsiteX26" fmla="*/ 1666115 w 2810657"/>
                <a:gd name="connsiteY26" fmla="*/ 673178 h 4019676"/>
                <a:gd name="connsiteX27" fmla="*/ 1688554 w 2810657"/>
                <a:gd name="connsiteY27" fmla="*/ 706836 h 4019676"/>
                <a:gd name="connsiteX28" fmla="*/ 1705384 w 2810657"/>
                <a:gd name="connsiteY28" fmla="*/ 718056 h 4019676"/>
                <a:gd name="connsiteX29" fmla="*/ 1716603 w 2810657"/>
                <a:gd name="connsiteY29" fmla="*/ 734886 h 4019676"/>
                <a:gd name="connsiteX30" fmla="*/ 1733433 w 2810657"/>
                <a:gd name="connsiteY30" fmla="*/ 740495 h 4019676"/>
                <a:gd name="connsiteX31" fmla="*/ 1744652 w 2810657"/>
                <a:gd name="connsiteY31" fmla="*/ 774154 h 4019676"/>
                <a:gd name="connsiteX32" fmla="*/ 1761482 w 2810657"/>
                <a:gd name="connsiteY32" fmla="*/ 807813 h 4019676"/>
                <a:gd name="connsiteX33" fmla="*/ 1755872 w 2810657"/>
                <a:gd name="connsiteY33" fmla="*/ 869521 h 4019676"/>
                <a:gd name="connsiteX34" fmla="*/ 1739043 w 2810657"/>
                <a:gd name="connsiteY34" fmla="*/ 875131 h 4019676"/>
                <a:gd name="connsiteX35" fmla="*/ 1604407 w 2810657"/>
                <a:gd name="connsiteY35" fmla="*/ 880741 h 4019676"/>
                <a:gd name="connsiteX36" fmla="*/ 1565138 w 2810657"/>
                <a:gd name="connsiteY36" fmla="*/ 891960 h 4019676"/>
                <a:gd name="connsiteX37" fmla="*/ 1531479 w 2810657"/>
                <a:gd name="connsiteY37" fmla="*/ 914400 h 4019676"/>
                <a:gd name="connsiteX38" fmla="*/ 1514650 w 2810657"/>
                <a:gd name="connsiteY38" fmla="*/ 925619 h 4019676"/>
                <a:gd name="connsiteX39" fmla="*/ 1497821 w 2810657"/>
                <a:gd name="connsiteY39" fmla="*/ 931229 h 4019676"/>
                <a:gd name="connsiteX40" fmla="*/ 1480991 w 2810657"/>
                <a:gd name="connsiteY40" fmla="*/ 948059 h 4019676"/>
                <a:gd name="connsiteX41" fmla="*/ 1464162 w 2810657"/>
                <a:gd name="connsiteY41" fmla="*/ 953668 h 4019676"/>
                <a:gd name="connsiteX42" fmla="*/ 1447332 w 2810657"/>
                <a:gd name="connsiteY42" fmla="*/ 964888 h 4019676"/>
                <a:gd name="connsiteX43" fmla="*/ 1436113 w 2810657"/>
                <a:gd name="connsiteY43" fmla="*/ 981717 h 4019676"/>
                <a:gd name="connsiteX44" fmla="*/ 1424893 w 2810657"/>
                <a:gd name="connsiteY44" fmla="*/ 1015376 h 4019676"/>
                <a:gd name="connsiteX45" fmla="*/ 1408063 w 2810657"/>
                <a:gd name="connsiteY45" fmla="*/ 1026596 h 4019676"/>
                <a:gd name="connsiteX46" fmla="*/ 1357575 w 2810657"/>
                <a:gd name="connsiteY46" fmla="*/ 1049035 h 4019676"/>
                <a:gd name="connsiteX47" fmla="*/ 1329526 w 2810657"/>
                <a:gd name="connsiteY47" fmla="*/ 1105133 h 4019676"/>
                <a:gd name="connsiteX48" fmla="*/ 1323916 w 2810657"/>
                <a:gd name="connsiteY48" fmla="*/ 1206110 h 4019676"/>
                <a:gd name="connsiteX49" fmla="*/ 1312697 w 2810657"/>
                <a:gd name="connsiteY49" fmla="*/ 1222940 h 4019676"/>
                <a:gd name="connsiteX50" fmla="*/ 1295867 w 2810657"/>
                <a:gd name="connsiteY50" fmla="*/ 1228549 h 4019676"/>
                <a:gd name="connsiteX51" fmla="*/ 1279038 w 2810657"/>
                <a:gd name="connsiteY51" fmla="*/ 1239769 h 4019676"/>
                <a:gd name="connsiteX52" fmla="*/ 1245379 w 2810657"/>
                <a:gd name="connsiteY52" fmla="*/ 1250989 h 4019676"/>
                <a:gd name="connsiteX53" fmla="*/ 1144402 w 2810657"/>
                <a:gd name="connsiteY53" fmla="*/ 1245379 h 4019676"/>
                <a:gd name="connsiteX54" fmla="*/ 1127573 w 2810657"/>
                <a:gd name="connsiteY54" fmla="*/ 1234159 h 4019676"/>
                <a:gd name="connsiteX55" fmla="*/ 1105133 w 2810657"/>
                <a:gd name="connsiteY55" fmla="*/ 1228549 h 4019676"/>
                <a:gd name="connsiteX56" fmla="*/ 1088304 w 2810657"/>
                <a:gd name="connsiteY56" fmla="*/ 1222940 h 4019676"/>
                <a:gd name="connsiteX57" fmla="*/ 1054645 w 2810657"/>
                <a:gd name="connsiteY57" fmla="*/ 1206110 h 4019676"/>
                <a:gd name="connsiteX58" fmla="*/ 1037816 w 2810657"/>
                <a:gd name="connsiteY58" fmla="*/ 1194890 h 4019676"/>
                <a:gd name="connsiteX59" fmla="*/ 1004157 w 2810657"/>
                <a:gd name="connsiteY59" fmla="*/ 1183671 h 4019676"/>
                <a:gd name="connsiteX60" fmla="*/ 987327 w 2810657"/>
                <a:gd name="connsiteY60" fmla="*/ 1178061 h 4019676"/>
                <a:gd name="connsiteX61" fmla="*/ 886351 w 2810657"/>
                <a:gd name="connsiteY61" fmla="*/ 1189281 h 4019676"/>
                <a:gd name="connsiteX62" fmla="*/ 863911 w 2810657"/>
                <a:gd name="connsiteY62" fmla="*/ 1200500 h 4019676"/>
                <a:gd name="connsiteX63" fmla="*/ 830252 w 2810657"/>
                <a:gd name="connsiteY63" fmla="*/ 1211720 h 4019676"/>
                <a:gd name="connsiteX64" fmla="*/ 813423 w 2810657"/>
                <a:gd name="connsiteY64" fmla="*/ 1222940 h 4019676"/>
                <a:gd name="connsiteX65" fmla="*/ 779764 w 2810657"/>
                <a:gd name="connsiteY65" fmla="*/ 1234159 h 4019676"/>
                <a:gd name="connsiteX66" fmla="*/ 762935 w 2810657"/>
                <a:gd name="connsiteY66" fmla="*/ 1245379 h 4019676"/>
                <a:gd name="connsiteX67" fmla="*/ 729276 w 2810657"/>
                <a:gd name="connsiteY67" fmla="*/ 1256598 h 4019676"/>
                <a:gd name="connsiteX68" fmla="*/ 695617 w 2810657"/>
                <a:gd name="connsiteY68" fmla="*/ 1279038 h 4019676"/>
                <a:gd name="connsiteX69" fmla="*/ 684397 w 2810657"/>
                <a:gd name="connsiteY69" fmla="*/ 1295867 h 4019676"/>
                <a:gd name="connsiteX70" fmla="*/ 650738 w 2810657"/>
                <a:gd name="connsiteY70" fmla="*/ 1318306 h 4019676"/>
                <a:gd name="connsiteX71" fmla="*/ 639519 w 2810657"/>
                <a:gd name="connsiteY71" fmla="*/ 1335136 h 4019676"/>
                <a:gd name="connsiteX72" fmla="*/ 622689 w 2810657"/>
                <a:gd name="connsiteY72" fmla="*/ 1346356 h 4019676"/>
                <a:gd name="connsiteX73" fmla="*/ 600250 w 2810657"/>
                <a:gd name="connsiteY73" fmla="*/ 1374405 h 4019676"/>
                <a:gd name="connsiteX74" fmla="*/ 594640 w 2810657"/>
                <a:gd name="connsiteY74" fmla="*/ 1391234 h 4019676"/>
                <a:gd name="connsiteX75" fmla="*/ 560981 w 2810657"/>
                <a:gd name="connsiteY75" fmla="*/ 1441722 h 4019676"/>
                <a:gd name="connsiteX76" fmla="*/ 549762 w 2810657"/>
                <a:gd name="connsiteY76" fmla="*/ 1458552 h 4019676"/>
                <a:gd name="connsiteX77" fmla="*/ 516103 w 2810657"/>
                <a:gd name="connsiteY77" fmla="*/ 1480991 h 4019676"/>
                <a:gd name="connsiteX78" fmla="*/ 504883 w 2810657"/>
                <a:gd name="connsiteY78" fmla="*/ 1497821 h 4019676"/>
                <a:gd name="connsiteX79" fmla="*/ 504883 w 2810657"/>
                <a:gd name="connsiteY79" fmla="*/ 1531479 h 4019676"/>
                <a:gd name="connsiteX80" fmla="*/ 488054 w 2810657"/>
                <a:gd name="connsiteY80" fmla="*/ 1548309 h 4019676"/>
                <a:gd name="connsiteX81" fmla="*/ 476834 w 2810657"/>
                <a:gd name="connsiteY81" fmla="*/ 1565138 h 4019676"/>
                <a:gd name="connsiteX82" fmla="*/ 426346 w 2810657"/>
                <a:gd name="connsiteY82" fmla="*/ 1598797 h 4019676"/>
                <a:gd name="connsiteX83" fmla="*/ 409516 w 2810657"/>
                <a:gd name="connsiteY83" fmla="*/ 1610017 h 4019676"/>
                <a:gd name="connsiteX84" fmla="*/ 375857 w 2810657"/>
                <a:gd name="connsiteY84" fmla="*/ 1632456 h 4019676"/>
                <a:gd name="connsiteX85" fmla="*/ 364638 w 2810657"/>
                <a:gd name="connsiteY85" fmla="*/ 1649286 h 4019676"/>
                <a:gd name="connsiteX86" fmla="*/ 330979 w 2810657"/>
                <a:gd name="connsiteY86" fmla="*/ 1660505 h 4019676"/>
                <a:gd name="connsiteX87" fmla="*/ 280490 w 2810657"/>
                <a:gd name="connsiteY87" fmla="*/ 1682944 h 4019676"/>
                <a:gd name="connsiteX88" fmla="*/ 246832 w 2810657"/>
                <a:gd name="connsiteY88" fmla="*/ 1694164 h 4019676"/>
                <a:gd name="connsiteX89" fmla="*/ 230002 w 2810657"/>
                <a:gd name="connsiteY89" fmla="*/ 1699774 h 4019676"/>
                <a:gd name="connsiteX90" fmla="*/ 196343 w 2810657"/>
                <a:gd name="connsiteY90" fmla="*/ 1716603 h 4019676"/>
                <a:gd name="connsiteX91" fmla="*/ 179514 w 2810657"/>
                <a:gd name="connsiteY91" fmla="*/ 1727823 h 4019676"/>
                <a:gd name="connsiteX92" fmla="*/ 162684 w 2810657"/>
                <a:gd name="connsiteY92" fmla="*/ 1733433 h 4019676"/>
                <a:gd name="connsiteX93" fmla="*/ 145855 w 2810657"/>
                <a:gd name="connsiteY93" fmla="*/ 1744652 h 4019676"/>
                <a:gd name="connsiteX94" fmla="*/ 106586 w 2810657"/>
                <a:gd name="connsiteY94" fmla="*/ 1761482 h 4019676"/>
                <a:gd name="connsiteX95" fmla="*/ 56098 w 2810657"/>
                <a:gd name="connsiteY95" fmla="*/ 1800751 h 4019676"/>
                <a:gd name="connsiteX96" fmla="*/ 39268 w 2810657"/>
                <a:gd name="connsiteY96" fmla="*/ 1834409 h 4019676"/>
                <a:gd name="connsiteX97" fmla="*/ 28049 w 2810657"/>
                <a:gd name="connsiteY97" fmla="*/ 1856849 h 4019676"/>
                <a:gd name="connsiteX98" fmla="*/ 11219 w 2810657"/>
                <a:gd name="connsiteY98" fmla="*/ 1890508 h 4019676"/>
                <a:gd name="connsiteX99" fmla="*/ 5609 w 2810657"/>
                <a:gd name="connsiteY99" fmla="*/ 1912947 h 4019676"/>
                <a:gd name="connsiteX100" fmla="*/ 0 w 2810657"/>
                <a:gd name="connsiteY100" fmla="*/ 1974655 h 4019676"/>
                <a:gd name="connsiteX101" fmla="*/ 5609 w 2810657"/>
                <a:gd name="connsiteY101" fmla="*/ 2013924 h 4019676"/>
                <a:gd name="connsiteX102" fmla="*/ 33659 w 2810657"/>
                <a:gd name="connsiteY102" fmla="*/ 2064412 h 4019676"/>
                <a:gd name="connsiteX103" fmla="*/ 50488 w 2810657"/>
                <a:gd name="connsiteY103" fmla="*/ 2081241 h 4019676"/>
                <a:gd name="connsiteX104" fmla="*/ 61708 w 2810657"/>
                <a:gd name="connsiteY104" fmla="*/ 2098071 h 4019676"/>
                <a:gd name="connsiteX105" fmla="*/ 95367 w 2810657"/>
                <a:gd name="connsiteY105" fmla="*/ 2126120 h 4019676"/>
                <a:gd name="connsiteX106" fmla="*/ 129025 w 2810657"/>
                <a:gd name="connsiteY106" fmla="*/ 2137340 h 4019676"/>
                <a:gd name="connsiteX107" fmla="*/ 241222 w 2810657"/>
                <a:gd name="connsiteY107" fmla="*/ 2131730 h 4019676"/>
                <a:gd name="connsiteX108" fmla="*/ 274881 w 2810657"/>
                <a:gd name="connsiteY108" fmla="*/ 2126120 h 4019676"/>
                <a:gd name="connsiteX109" fmla="*/ 325369 w 2810657"/>
                <a:gd name="connsiteY109" fmla="*/ 2120510 h 4019676"/>
                <a:gd name="connsiteX110" fmla="*/ 347808 w 2810657"/>
                <a:gd name="connsiteY110" fmla="*/ 2114900 h 4019676"/>
                <a:gd name="connsiteX111" fmla="*/ 420736 w 2810657"/>
                <a:gd name="connsiteY111" fmla="*/ 2126120 h 4019676"/>
                <a:gd name="connsiteX112" fmla="*/ 431955 w 2810657"/>
                <a:gd name="connsiteY112" fmla="*/ 2142949 h 4019676"/>
                <a:gd name="connsiteX113" fmla="*/ 448785 w 2810657"/>
                <a:gd name="connsiteY113" fmla="*/ 2154169 h 4019676"/>
                <a:gd name="connsiteX114" fmla="*/ 460005 w 2810657"/>
                <a:gd name="connsiteY114" fmla="*/ 2187828 h 4019676"/>
                <a:gd name="connsiteX115" fmla="*/ 471224 w 2810657"/>
                <a:gd name="connsiteY115" fmla="*/ 2204657 h 4019676"/>
                <a:gd name="connsiteX116" fmla="*/ 465614 w 2810657"/>
                <a:gd name="connsiteY116" fmla="*/ 2227097 h 4019676"/>
                <a:gd name="connsiteX117" fmla="*/ 431955 w 2810657"/>
                <a:gd name="connsiteY117" fmla="*/ 2243926 h 4019676"/>
                <a:gd name="connsiteX118" fmla="*/ 364638 w 2810657"/>
                <a:gd name="connsiteY118" fmla="*/ 2260756 h 4019676"/>
                <a:gd name="connsiteX119" fmla="*/ 342198 w 2810657"/>
                <a:gd name="connsiteY119" fmla="*/ 2271975 h 4019676"/>
                <a:gd name="connsiteX120" fmla="*/ 291710 w 2810657"/>
                <a:gd name="connsiteY120" fmla="*/ 2300024 h 4019676"/>
                <a:gd name="connsiteX121" fmla="*/ 274881 w 2810657"/>
                <a:gd name="connsiteY121" fmla="*/ 2333683 h 4019676"/>
                <a:gd name="connsiteX122" fmla="*/ 246832 w 2810657"/>
                <a:gd name="connsiteY122" fmla="*/ 2367342 h 4019676"/>
                <a:gd name="connsiteX123" fmla="*/ 235612 w 2810657"/>
                <a:gd name="connsiteY123" fmla="*/ 2406611 h 4019676"/>
                <a:gd name="connsiteX124" fmla="*/ 230002 w 2810657"/>
                <a:gd name="connsiteY124" fmla="*/ 2513197 h 4019676"/>
                <a:gd name="connsiteX125" fmla="*/ 224392 w 2810657"/>
                <a:gd name="connsiteY125" fmla="*/ 2535636 h 4019676"/>
                <a:gd name="connsiteX126" fmla="*/ 230002 w 2810657"/>
                <a:gd name="connsiteY126" fmla="*/ 2653443 h 4019676"/>
                <a:gd name="connsiteX127" fmla="*/ 241222 w 2810657"/>
                <a:gd name="connsiteY127" fmla="*/ 2670272 h 4019676"/>
                <a:gd name="connsiteX128" fmla="*/ 280490 w 2810657"/>
                <a:gd name="connsiteY128" fmla="*/ 2681492 h 4019676"/>
                <a:gd name="connsiteX129" fmla="*/ 314149 w 2810657"/>
                <a:gd name="connsiteY129" fmla="*/ 2687102 h 4019676"/>
                <a:gd name="connsiteX130" fmla="*/ 415126 w 2810657"/>
                <a:gd name="connsiteY130" fmla="*/ 2692711 h 4019676"/>
                <a:gd name="connsiteX131" fmla="*/ 420736 w 2810657"/>
                <a:gd name="connsiteY131" fmla="*/ 2715151 h 4019676"/>
                <a:gd name="connsiteX132" fmla="*/ 431955 w 2810657"/>
                <a:gd name="connsiteY132" fmla="*/ 2748809 h 4019676"/>
                <a:gd name="connsiteX133" fmla="*/ 437565 w 2810657"/>
                <a:gd name="connsiteY133" fmla="*/ 2838567 h 4019676"/>
                <a:gd name="connsiteX134" fmla="*/ 465614 w 2810657"/>
                <a:gd name="connsiteY134" fmla="*/ 2883445 h 4019676"/>
                <a:gd name="connsiteX135" fmla="*/ 527322 w 2810657"/>
                <a:gd name="connsiteY135" fmla="*/ 2889055 h 4019676"/>
                <a:gd name="connsiteX136" fmla="*/ 538542 w 2810657"/>
                <a:gd name="connsiteY136" fmla="*/ 2905884 h 4019676"/>
                <a:gd name="connsiteX137" fmla="*/ 549762 w 2810657"/>
                <a:gd name="connsiteY137" fmla="*/ 2939543 h 4019676"/>
                <a:gd name="connsiteX138" fmla="*/ 560981 w 2810657"/>
                <a:gd name="connsiteY138" fmla="*/ 3012471 h 4019676"/>
                <a:gd name="connsiteX139" fmla="*/ 566591 w 2810657"/>
                <a:gd name="connsiteY139" fmla="*/ 3074179 h 4019676"/>
                <a:gd name="connsiteX140" fmla="*/ 577811 w 2810657"/>
                <a:gd name="connsiteY140" fmla="*/ 3130277 h 4019676"/>
                <a:gd name="connsiteX141" fmla="*/ 594640 w 2810657"/>
                <a:gd name="connsiteY141" fmla="*/ 3163936 h 4019676"/>
                <a:gd name="connsiteX142" fmla="*/ 628299 w 2810657"/>
                <a:gd name="connsiteY142" fmla="*/ 3186375 h 4019676"/>
                <a:gd name="connsiteX143" fmla="*/ 650738 w 2810657"/>
                <a:gd name="connsiteY143" fmla="*/ 3214424 h 4019676"/>
                <a:gd name="connsiteX144" fmla="*/ 656348 w 2810657"/>
                <a:gd name="connsiteY144" fmla="*/ 3231254 h 4019676"/>
                <a:gd name="connsiteX145" fmla="*/ 667568 w 2810657"/>
                <a:gd name="connsiteY145" fmla="*/ 3298571 h 4019676"/>
                <a:gd name="connsiteX146" fmla="*/ 639519 w 2810657"/>
                <a:gd name="connsiteY146" fmla="*/ 3354670 h 4019676"/>
                <a:gd name="connsiteX147" fmla="*/ 628299 w 2810657"/>
                <a:gd name="connsiteY147" fmla="*/ 3371499 h 4019676"/>
                <a:gd name="connsiteX148" fmla="*/ 617079 w 2810657"/>
                <a:gd name="connsiteY148" fmla="*/ 3405158 h 4019676"/>
                <a:gd name="connsiteX149" fmla="*/ 622689 w 2810657"/>
                <a:gd name="connsiteY149" fmla="*/ 3483695 h 4019676"/>
                <a:gd name="connsiteX150" fmla="*/ 633909 w 2810657"/>
                <a:gd name="connsiteY150" fmla="*/ 3517354 h 4019676"/>
                <a:gd name="connsiteX151" fmla="*/ 650738 w 2810657"/>
                <a:gd name="connsiteY151" fmla="*/ 3551013 h 4019676"/>
                <a:gd name="connsiteX152" fmla="*/ 645128 w 2810657"/>
                <a:gd name="connsiteY152" fmla="*/ 3567843 h 4019676"/>
                <a:gd name="connsiteX153" fmla="*/ 611470 w 2810657"/>
                <a:gd name="connsiteY153" fmla="*/ 3579062 h 4019676"/>
                <a:gd name="connsiteX154" fmla="*/ 600250 w 2810657"/>
                <a:gd name="connsiteY154" fmla="*/ 3595892 h 4019676"/>
                <a:gd name="connsiteX155" fmla="*/ 572201 w 2810657"/>
                <a:gd name="connsiteY155" fmla="*/ 3623941 h 4019676"/>
                <a:gd name="connsiteX156" fmla="*/ 560981 w 2810657"/>
                <a:gd name="connsiteY156" fmla="*/ 3657600 h 4019676"/>
                <a:gd name="connsiteX157" fmla="*/ 544152 w 2810657"/>
                <a:gd name="connsiteY157" fmla="*/ 3696868 h 4019676"/>
                <a:gd name="connsiteX158" fmla="*/ 527322 w 2810657"/>
                <a:gd name="connsiteY158" fmla="*/ 3708088 h 4019676"/>
                <a:gd name="connsiteX159" fmla="*/ 504883 w 2810657"/>
                <a:gd name="connsiteY159" fmla="*/ 3747357 h 4019676"/>
                <a:gd name="connsiteX160" fmla="*/ 499273 w 2810657"/>
                <a:gd name="connsiteY160" fmla="*/ 3764186 h 4019676"/>
                <a:gd name="connsiteX161" fmla="*/ 516103 w 2810657"/>
                <a:gd name="connsiteY161" fmla="*/ 3865163 h 4019676"/>
                <a:gd name="connsiteX162" fmla="*/ 521713 w 2810657"/>
                <a:gd name="connsiteY162" fmla="*/ 3881992 h 4019676"/>
                <a:gd name="connsiteX163" fmla="*/ 560981 w 2810657"/>
                <a:gd name="connsiteY163" fmla="*/ 3932481 h 4019676"/>
                <a:gd name="connsiteX164" fmla="*/ 572201 w 2810657"/>
                <a:gd name="connsiteY164" fmla="*/ 3949310 h 4019676"/>
                <a:gd name="connsiteX165" fmla="*/ 639519 w 2810657"/>
                <a:gd name="connsiteY165" fmla="*/ 3982969 h 4019676"/>
                <a:gd name="connsiteX166" fmla="*/ 701227 w 2810657"/>
                <a:gd name="connsiteY166" fmla="*/ 3999798 h 4019676"/>
                <a:gd name="connsiteX167" fmla="*/ 796594 w 2810657"/>
                <a:gd name="connsiteY167" fmla="*/ 4011018 h 4019676"/>
                <a:gd name="connsiteX168" fmla="*/ 914400 w 2810657"/>
                <a:gd name="connsiteY168" fmla="*/ 4011018 h 4019676"/>
                <a:gd name="connsiteX169" fmla="*/ 948059 w 2810657"/>
                <a:gd name="connsiteY169" fmla="*/ 3999798 h 4019676"/>
                <a:gd name="connsiteX170" fmla="*/ 981717 w 2810657"/>
                <a:gd name="connsiteY170" fmla="*/ 3977359 h 4019676"/>
                <a:gd name="connsiteX171" fmla="*/ 998547 w 2810657"/>
                <a:gd name="connsiteY171" fmla="*/ 3966140 h 4019676"/>
                <a:gd name="connsiteX172" fmla="*/ 1032206 w 2810657"/>
                <a:gd name="connsiteY172" fmla="*/ 3954920 h 4019676"/>
                <a:gd name="connsiteX173" fmla="*/ 1054645 w 2810657"/>
                <a:gd name="connsiteY173" fmla="*/ 3949310 h 4019676"/>
                <a:gd name="connsiteX174" fmla="*/ 1088304 w 2810657"/>
                <a:gd name="connsiteY174" fmla="*/ 3938090 h 4019676"/>
                <a:gd name="connsiteX175" fmla="*/ 1105133 w 2810657"/>
                <a:gd name="connsiteY175" fmla="*/ 3932481 h 4019676"/>
                <a:gd name="connsiteX176" fmla="*/ 1133182 w 2810657"/>
                <a:gd name="connsiteY176" fmla="*/ 3926871 h 4019676"/>
                <a:gd name="connsiteX177" fmla="*/ 1150012 w 2810657"/>
                <a:gd name="connsiteY177" fmla="*/ 3921261 h 4019676"/>
                <a:gd name="connsiteX178" fmla="*/ 1206110 w 2810657"/>
                <a:gd name="connsiteY178" fmla="*/ 3904432 h 4019676"/>
                <a:gd name="connsiteX179" fmla="*/ 1250989 w 2810657"/>
                <a:gd name="connsiteY179" fmla="*/ 3893212 h 4019676"/>
                <a:gd name="connsiteX180" fmla="*/ 1284648 w 2810657"/>
                <a:gd name="connsiteY180" fmla="*/ 3881992 h 4019676"/>
                <a:gd name="connsiteX181" fmla="*/ 1335136 w 2810657"/>
                <a:gd name="connsiteY181" fmla="*/ 3865163 h 4019676"/>
                <a:gd name="connsiteX182" fmla="*/ 1385624 w 2810657"/>
                <a:gd name="connsiteY182" fmla="*/ 3848333 h 4019676"/>
                <a:gd name="connsiteX183" fmla="*/ 1402454 w 2810657"/>
                <a:gd name="connsiteY183" fmla="*/ 3842724 h 4019676"/>
                <a:gd name="connsiteX184" fmla="*/ 1419283 w 2810657"/>
                <a:gd name="connsiteY184" fmla="*/ 3831504 h 4019676"/>
                <a:gd name="connsiteX185" fmla="*/ 1447332 w 2810657"/>
                <a:gd name="connsiteY185" fmla="*/ 3781016 h 4019676"/>
                <a:gd name="connsiteX186" fmla="*/ 1452942 w 2810657"/>
                <a:gd name="connsiteY186" fmla="*/ 3719308 h 4019676"/>
                <a:gd name="connsiteX187" fmla="*/ 1464162 w 2810657"/>
                <a:gd name="connsiteY187" fmla="*/ 3685649 h 4019676"/>
                <a:gd name="connsiteX188" fmla="*/ 1475381 w 2810657"/>
                <a:gd name="connsiteY188" fmla="*/ 3651990 h 4019676"/>
                <a:gd name="connsiteX189" fmla="*/ 1480991 w 2810657"/>
                <a:gd name="connsiteY189" fmla="*/ 3635160 h 4019676"/>
                <a:gd name="connsiteX190" fmla="*/ 1492211 w 2810657"/>
                <a:gd name="connsiteY190" fmla="*/ 3618331 h 4019676"/>
                <a:gd name="connsiteX191" fmla="*/ 1497821 w 2810657"/>
                <a:gd name="connsiteY191" fmla="*/ 3601502 h 4019676"/>
                <a:gd name="connsiteX192" fmla="*/ 1509040 w 2810657"/>
                <a:gd name="connsiteY192" fmla="*/ 3584672 h 4019676"/>
                <a:gd name="connsiteX193" fmla="*/ 1525870 w 2810657"/>
                <a:gd name="connsiteY193" fmla="*/ 3551013 h 4019676"/>
                <a:gd name="connsiteX194" fmla="*/ 1531479 w 2810657"/>
                <a:gd name="connsiteY194" fmla="*/ 3534184 h 4019676"/>
                <a:gd name="connsiteX195" fmla="*/ 1542699 w 2810657"/>
                <a:gd name="connsiteY195" fmla="*/ 3343450 h 4019676"/>
                <a:gd name="connsiteX196" fmla="*/ 1565138 w 2810657"/>
                <a:gd name="connsiteY196" fmla="*/ 3292962 h 4019676"/>
                <a:gd name="connsiteX197" fmla="*/ 1598797 w 2810657"/>
                <a:gd name="connsiteY197" fmla="*/ 3264913 h 4019676"/>
                <a:gd name="connsiteX198" fmla="*/ 1610017 w 2810657"/>
                <a:gd name="connsiteY198" fmla="*/ 3248083 h 4019676"/>
                <a:gd name="connsiteX199" fmla="*/ 1643676 w 2810657"/>
                <a:gd name="connsiteY199" fmla="*/ 3225644 h 4019676"/>
                <a:gd name="connsiteX200" fmla="*/ 1677335 w 2810657"/>
                <a:gd name="connsiteY200" fmla="*/ 3203205 h 4019676"/>
                <a:gd name="connsiteX201" fmla="*/ 1694164 w 2810657"/>
                <a:gd name="connsiteY201" fmla="*/ 3191985 h 4019676"/>
                <a:gd name="connsiteX202" fmla="*/ 1710994 w 2810657"/>
                <a:gd name="connsiteY202" fmla="*/ 3186375 h 4019676"/>
                <a:gd name="connsiteX203" fmla="*/ 1727823 w 2810657"/>
                <a:gd name="connsiteY203" fmla="*/ 3175156 h 4019676"/>
                <a:gd name="connsiteX204" fmla="*/ 1767092 w 2810657"/>
                <a:gd name="connsiteY204" fmla="*/ 3158326 h 4019676"/>
                <a:gd name="connsiteX205" fmla="*/ 1783921 w 2810657"/>
                <a:gd name="connsiteY205" fmla="*/ 3147106 h 4019676"/>
                <a:gd name="connsiteX206" fmla="*/ 1851239 w 2810657"/>
                <a:gd name="connsiteY206" fmla="*/ 3130277 h 4019676"/>
                <a:gd name="connsiteX207" fmla="*/ 1873678 w 2810657"/>
                <a:gd name="connsiteY207" fmla="*/ 3124667 h 4019676"/>
                <a:gd name="connsiteX208" fmla="*/ 2086851 w 2810657"/>
                <a:gd name="connsiteY208" fmla="*/ 3119057 h 4019676"/>
                <a:gd name="connsiteX209" fmla="*/ 2137340 w 2810657"/>
                <a:gd name="connsiteY209" fmla="*/ 3096618 h 4019676"/>
                <a:gd name="connsiteX210" fmla="*/ 2159779 w 2810657"/>
                <a:gd name="connsiteY210" fmla="*/ 3062959 h 4019676"/>
                <a:gd name="connsiteX211" fmla="*/ 2165389 w 2810657"/>
                <a:gd name="connsiteY211" fmla="*/ 3046130 h 4019676"/>
                <a:gd name="connsiteX212" fmla="*/ 2176608 w 2810657"/>
                <a:gd name="connsiteY212" fmla="*/ 3029300 h 4019676"/>
                <a:gd name="connsiteX213" fmla="*/ 2182218 w 2810657"/>
                <a:gd name="connsiteY213" fmla="*/ 3012471 h 4019676"/>
                <a:gd name="connsiteX214" fmla="*/ 2193438 w 2810657"/>
                <a:gd name="connsiteY214" fmla="*/ 2995641 h 4019676"/>
                <a:gd name="connsiteX215" fmla="*/ 2204657 w 2810657"/>
                <a:gd name="connsiteY215" fmla="*/ 2961983 h 4019676"/>
                <a:gd name="connsiteX216" fmla="*/ 2232706 w 2810657"/>
                <a:gd name="connsiteY216" fmla="*/ 2911494 h 4019676"/>
                <a:gd name="connsiteX217" fmla="*/ 2249536 w 2810657"/>
                <a:gd name="connsiteY217" fmla="*/ 2900275 h 4019676"/>
                <a:gd name="connsiteX218" fmla="*/ 2260755 w 2810657"/>
                <a:gd name="connsiteY218" fmla="*/ 2883445 h 4019676"/>
                <a:gd name="connsiteX219" fmla="*/ 2277585 w 2810657"/>
                <a:gd name="connsiteY219" fmla="*/ 2872225 h 4019676"/>
                <a:gd name="connsiteX220" fmla="*/ 2294414 w 2810657"/>
                <a:gd name="connsiteY220" fmla="*/ 2855396 h 4019676"/>
                <a:gd name="connsiteX221" fmla="*/ 2311244 w 2810657"/>
                <a:gd name="connsiteY221" fmla="*/ 2804908 h 4019676"/>
                <a:gd name="connsiteX222" fmla="*/ 2316854 w 2810657"/>
                <a:gd name="connsiteY222" fmla="*/ 2788078 h 4019676"/>
                <a:gd name="connsiteX223" fmla="*/ 2333683 w 2810657"/>
                <a:gd name="connsiteY223" fmla="*/ 2771249 h 4019676"/>
                <a:gd name="connsiteX224" fmla="*/ 2367342 w 2810657"/>
                <a:gd name="connsiteY224" fmla="*/ 2703931 h 4019676"/>
                <a:gd name="connsiteX225" fmla="*/ 2378562 w 2810657"/>
                <a:gd name="connsiteY225" fmla="*/ 2687102 h 4019676"/>
                <a:gd name="connsiteX226" fmla="*/ 2412221 w 2810657"/>
                <a:gd name="connsiteY226" fmla="*/ 2670272 h 4019676"/>
                <a:gd name="connsiteX227" fmla="*/ 2468319 w 2810657"/>
                <a:gd name="connsiteY227" fmla="*/ 2653443 h 4019676"/>
                <a:gd name="connsiteX228" fmla="*/ 2501978 w 2810657"/>
                <a:gd name="connsiteY228" fmla="*/ 2642223 h 4019676"/>
                <a:gd name="connsiteX229" fmla="*/ 2513197 w 2810657"/>
                <a:gd name="connsiteY229" fmla="*/ 2625394 h 4019676"/>
                <a:gd name="connsiteX230" fmla="*/ 2546856 w 2810657"/>
                <a:gd name="connsiteY230" fmla="*/ 2608564 h 4019676"/>
                <a:gd name="connsiteX231" fmla="*/ 2563686 w 2810657"/>
                <a:gd name="connsiteY231" fmla="*/ 2597344 h 4019676"/>
                <a:gd name="connsiteX232" fmla="*/ 2608564 w 2810657"/>
                <a:gd name="connsiteY232" fmla="*/ 2602954 h 4019676"/>
                <a:gd name="connsiteX233" fmla="*/ 2642223 w 2810657"/>
                <a:gd name="connsiteY233" fmla="*/ 2636613 h 4019676"/>
                <a:gd name="connsiteX234" fmla="*/ 2659052 w 2810657"/>
                <a:gd name="connsiteY234" fmla="*/ 2642223 h 4019676"/>
                <a:gd name="connsiteX235" fmla="*/ 2698321 w 2810657"/>
                <a:gd name="connsiteY235" fmla="*/ 2636613 h 4019676"/>
                <a:gd name="connsiteX236" fmla="*/ 2709541 w 2810657"/>
                <a:gd name="connsiteY236" fmla="*/ 2619784 h 4019676"/>
                <a:gd name="connsiteX237" fmla="*/ 2720760 w 2810657"/>
                <a:gd name="connsiteY237" fmla="*/ 2535636 h 4019676"/>
                <a:gd name="connsiteX238" fmla="*/ 2731980 w 2810657"/>
                <a:gd name="connsiteY238" fmla="*/ 2501978 h 4019676"/>
                <a:gd name="connsiteX239" fmla="*/ 2737590 w 2810657"/>
                <a:gd name="connsiteY239" fmla="*/ 2485148 h 4019676"/>
                <a:gd name="connsiteX240" fmla="*/ 2743200 w 2810657"/>
                <a:gd name="connsiteY240" fmla="*/ 2468319 h 4019676"/>
                <a:gd name="connsiteX241" fmla="*/ 2748809 w 2810657"/>
                <a:gd name="connsiteY241" fmla="*/ 2451489 h 4019676"/>
                <a:gd name="connsiteX242" fmla="*/ 2754419 w 2810657"/>
                <a:gd name="connsiteY242" fmla="*/ 2378562 h 4019676"/>
                <a:gd name="connsiteX243" fmla="*/ 2765639 w 2810657"/>
                <a:gd name="connsiteY243" fmla="*/ 2344903 h 4019676"/>
                <a:gd name="connsiteX244" fmla="*/ 2776859 w 2810657"/>
                <a:gd name="connsiteY244" fmla="*/ 2305634 h 4019676"/>
                <a:gd name="connsiteX245" fmla="*/ 2765639 w 2810657"/>
                <a:gd name="connsiteY245" fmla="*/ 2249536 h 4019676"/>
                <a:gd name="connsiteX246" fmla="*/ 2748809 w 2810657"/>
                <a:gd name="connsiteY246" fmla="*/ 2232706 h 4019676"/>
                <a:gd name="connsiteX247" fmla="*/ 2737590 w 2810657"/>
                <a:gd name="connsiteY247" fmla="*/ 2215877 h 4019676"/>
                <a:gd name="connsiteX248" fmla="*/ 2715151 w 2810657"/>
                <a:gd name="connsiteY248" fmla="*/ 2210267 h 4019676"/>
                <a:gd name="connsiteX249" fmla="*/ 2698321 w 2810657"/>
                <a:gd name="connsiteY249" fmla="*/ 2204657 h 4019676"/>
                <a:gd name="connsiteX250" fmla="*/ 2681492 w 2810657"/>
                <a:gd name="connsiteY250" fmla="*/ 2170998 h 4019676"/>
                <a:gd name="connsiteX251" fmla="*/ 2709541 w 2810657"/>
                <a:gd name="connsiteY251" fmla="*/ 2109290 h 4019676"/>
                <a:gd name="connsiteX252" fmla="*/ 2743200 w 2810657"/>
                <a:gd name="connsiteY252" fmla="*/ 2064412 h 4019676"/>
                <a:gd name="connsiteX253" fmla="*/ 2760029 w 2810657"/>
                <a:gd name="connsiteY253" fmla="*/ 2041973 h 4019676"/>
                <a:gd name="connsiteX254" fmla="*/ 2771249 w 2810657"/>
                <a:gd name="connsiteY254" fmla="*/ 2008314 h 4019676"/>
                <a:gd name="connsiteX255" fmla="*/ 2793688 w 2810657"/>
                <a:gd name="connsiteY255" fmla="*/ 1974655 h 4019676"/>
                <a:gd name="connsiteX256" fmla="*/ 2799298 w 2810657"/>
                <a:gd name="connsiteY256" fmla="*/ 1952216 h 4019676"/>
                <a:gd name="connsiteX257" fmla="*/ 2810517 w 2810657"/>
                <a:gd name="connsiteY257" fmla="*/ 1918557 h 4019676"/>
                <a:gd name="connsiteX258" fmla="*/ 2793688 w 2810657"/>
                <a:gd name="connsiteY258" fmla="*/ 1840019 h 4019676"/>
                <a:gd name="connsiteX259" fmla="*/ 2760029 w 2810657"/>
                <a:gd name="connsiteY259" fmla="*/ 1828800 h 4019676"/>
                <a:gd name="connsiteX260" fmla="*/ 2720760 w 2810657"/>
                <a:gd name="connsiteY260" fmla="*/ 1795141 h 4019676"/>
                <a:gd name="connsiteX261" fmla="*/ 2715151 w 2810657"/>
                <a:gd name="connsiteY261" fmla="*/ 1778311 h 4019676"/>
                <a:gd name="connsiteX262" fmla="*/ 2709541 w 2810657"/>
                <a:gd name="connsiteY262" fmla="*/ 1598797 h 4019676"/>
                <a:gd name="connsiteX263" fmla="*/ 2692711 w 2810657"/>
                <a:gd name="connsiteY263" fmla="*/ 1581968 h 4019676"/>
                <a:gd name="connsiteX264" fmla="*/ 2653443 w 2810657"/>
                <a:gd name="connsiteY264" fmla="*/ 1565138 h 4019676"/>
                <a:gd name="connsiteX265" fmla="*/ 2614174 w 2810657"/>
                <a:gd name="connsiteY265" fmla="*/ 1559529 h 4019676"/>
                <a:gd name="connsiteX266" fmla="*/ 2580515 w 2810657"/>
                <a:gd name="connsiteY266" fmla="*/ 1537089 h 4019676"/>
                <a:gd name="connsiteX267" fmla="*/ 2546856 w 2810657"/>
                <a:gd name="connsiteY267" fmla="*/ 1514650 h 4019676"/>
                <a:gd name="connsiteX268" fmla="*/ 2507587 w 2810657"/>
                <a:gd name="connsiteY268" fmla="*/ 1492211 h 4019676"/>
                <a:gd name="connsiteX269" fmla="*/ 2479538 w 2810657"/>
                <a:gd name="connsiteY269" fmla="*/ 1486601 h 4019676"/>
                <a:gd name="connsiteX270" fmla="*/ 2378562 w 2810657"/>
                <a:gd name="connsiteY270" fmla="*/ 1475381 h 4019676"/>
                <a:gd name="connsiteX271" fmla="*/ 2339293 w 2810657"/>
                <a:gd name="connsiteY271" fmla="*/ 1424893 h 4019676"/>
                <a:gd name="connsiteX272" fmla="*/ 2322463 w 2810657"/>
                <a:gd name="connsiteY272" fmla="*/ 1391234 h 4019676"/>
                <a:gd name="connsiteX273" fmla="*/ 2300024 w 2810657"/>
                <a:gd name="connsiteY273" fmla="*/ 1357575 h 4019676"/>
                <a:gd name="connsiteX274" fmla="*/ 2283195 w 2810657"/>
                <a:gd name="connsiteY274" fmla="*/ 1323916 h 4019676"/>
                <a:gd name="connsiteX275" fmla="*/ 2260755 w 2810657"/>
                <a:gd name="connsiteY275" fmla="*/ 1290257 h 4019676"/>
                <a:gd name="connsiteX276" fmla="*/ 2238316 w 2810657"/>
                <a:gd name="connsiteY276" fmla="*/ 1256598 h 4019676"/>
                <a:gd name="connsiteX277" fmla="*/ 2215877 w 2810657"/>
                <a:gd name="connsiteY277" fmla="*/ 1222940 h 4019676"/>
                <a:gd name="connsiteX278" fmla="*/ 2193438 w 2810657"/>
                <a:gd name="connsiteY278" fmla="*/ 1194890 h 4019676"/>
                <a:gd name="connsiteX279" fmla="*/ 2187828 w 2810657"/>
                <a:gd name="connsiteY279" fmla="*/ 1178061 h 4019676"/>
                <a:gd name="connsiteX280" fmla="*/ 2159779 w 2810657"/>
                <a:gd name="connsiteY280" fmla="*/ 1144402 h 4019676"/>
                <a:gd name="connsiteX281" fmla="*/ 2126120 w 2810657"/>
                <a:gd name="connsiteY281" fmla="*/ 1133183 h 4019676"/>
                <a:gd name="connsiteX282" fmla="*/ 2114900 w 2810657"/>
                <a:gd name="connsiteY282" fmla="*/ 1116353 h 4019676"/>
                <a:gd name="connsiteX283" fmla="*/ 2114900 w 2810657"/>
                <a:gd name="connsiteY283" fmla="*/ 1071475 h 4019676"/>
                <a:gd name="connsiteX284" fmla="*/ 2131730 w 2810657"/>
                <a:gd name="connsiteY284" fmla="*/ 1054645 h 4019676"/>
                <a:gd name="connsiteX285" fmla="*/ 2165389 w 2810657"/>
                <a:gd name="connsiteY285" fmla="*/ 1032206 h 4019676"/>
                <a:gd name="connsiteX286" fmla="*/ 2182218 w 2810657"/>
                <a:gd name="connsiteY286" fmla="*/ 1020986 h 4019676"/>
                <a:gd name="connsiteX287" fmla="*/ 2199048 w 2810657"/>
                <a:gd name="connsiteY287" fmla="*/ 1009767 h 4019676"/>
                <a:gd name="connsiteX288" fmla="*/ 2210267 w 2810657"/>
                <a:gd name="connsiteY288" fmla="*/ 992937 h 4019676"/>
                <a:gd name="connsiteX289" fmla="*/ 2227097 w 2810657"/>
                <a:gd name="connsiteY289" fmla="*/ 981717 h 4019676"/>
                <a:gd name="connsiteX290" fmla="*/ 2243926 w 2810657"/>
                <a:gd name="connsiteY290" fmla="*/ 964888 h 4019676"/>
                <a:gd name="connsiteX291" fmla="*/ 2255146 w 2810657"/>
                <a:gd name="connsiteY291" fmla="*/ 931229 h 4019676"/>
                <a:gd name="connsiteX292" fmla="*/ 2260755 w 2810657"/>
                <a:gd name="connsiteY292" fmla="*/ 914400 h 4019676"/>
                <a:gd name="connsiteX293" fmla="*/ 2255146 w 2810657"/>
                <a:gd name="connsiteY293" fmla="*/ 891960 h 4019676"/>
                <a:gd name="connsiteX294" fmla="*/ 2238316 w 2810657"/>
                <a:gd name="connsiteY294" fmla="*/ 880741 h 4019676"/>
                <a:gd name="connsiteX295" fmla="*/ 2204657 w 2810657"/>
                <a:gd name="connsiteY295" fmla="*/ 869521 h 4019676"/>
                <a:gd name="connsiteX296" fmla="*/ 2187828 w 2810657"/>
                <a:gd name="connsiteY296" fmla="*/ 863911 h 4019676"/>
                <a:gd name="connsiteX297" fmla="*/ 2148559 w 2810657"/>
                <a:gd name="connsiteY297" fmla="*/ 858302 h 4019676"/>
                <a:gd name="connsiteX298" fmla="*/ 2131730 w 2810657"/>
                <a:gd name="connsiteY298" fmla="*/ 852692 h 4019676"/>
                <a:gd name="connsiteX299" fmla="*/ 2098071 w 2810657"/>
                <a:gd name="connsiteY299" fmla="*/ 835862 h 4019676"/>
                <a:gd name="connsiteX300" fmla="*/ 2030753 w 2810657"/>
                <a:gd name="connsiteY300" fmla="*/ 830252 h 4019676"/>
                <a:gd name="connsiteX301" fmla="*/ 2030753 w 2810657"/>
                <a:gd name="connsiteY301" fmla="*/ 751715 h 4019676"/>
                <a:gd name="connsiteX302" fmla="*/ 2036363 w 2810657"/>
                <a:gd name="connsiteY302" fmla="*/ 734886 h 4019676"/>
                <a:gd name="connsiteX303" fmla="*/ 2070022 w 2810657"/>
                <a:gd name="connsiteY303" fmla="*/ 712446 h 4019676"/>
                <a:gd name="connsiteX304" fmla="*/ 2092461 w 2810657"/>
                <a:gd name="connsiteY304" fmla="*/ 695617 h 4019676"/>
                <a:gd name="connsiteX305" fmla="*/ 2103681 w 2810657"/>
                <a:gd name="connsiteY305" fmla="*/ 678787 h 4019676"/>
                <a:gd name="connsiteX306" fmla="*/ 2120510 w 2810657"/>
                <a:gd name="connsiteY306" fmla="*/ 673178 h 4019676"/>
                <a:gd name="connsiteX307" fmla="*/ 2142949 w 2810657"/>
                <a:gd name="connsiteY307" fmla="*/ 639519 h 4019676"/>
                <a:gd name="connsiteX308" fmla="*/ 2187828 w 2810657"/>
                <a:gd name="connsiteY308" fmla="*/ 594640 h 4019676"/>
                <a:gd name="connsiteX309" fmla="*/ 2204657 w 2810657"/>
                <a:gd name="connsiteY309" fmla="*/ 577811 h 4019676"/>
                <a:gd name="connsiteX310" fmla="*/ 2232706 w 2810657"/>
                <a:gd name="connsiteY310" fmla="*/ 544152 h 4019676"/>
                <a:gd name="connsiteX311" fmla="*/ 2255146 w 2810657"/>
                <a:gd name="connsiteY311" fmla="*/ 510493 h 4019676"/>
                <a:gd name="connsiteX312" fmla="*/ 2277585 w 2810657"/>
                <a:gd name="connsiteY312" fmla="*/ 476834 h 4019676"/>
                <a:gd name="connsiteX313" fmla="*/ 2288805 w 2810657"/>
                <a:gd name="connsiteY313" fmla="*/ 460005 h 4019676"/>
                <a:gd name="connsiteX314" fmla="*/ 2300024 w 2810657"/>
                <a:gd name="connsiteY314" fmla="*/ 426346 h 4019676"/>
                <a:gd name="connsiteX315" fmla="*/ 2311244 w 2810657"/>
                <a:gd name="connsiteY315" fmla="*/ 280490 h 4019676"/>
                <a:gd name="connsiteX316" fmla="*/ 2316854 w 2810657"/>
                <a:gd name="connsiteY316" fmla="*/ 263661 h 4019676"/>
                <a:gd name="connsiteX317" fmla="*/ 2344903 w 2810657"/>
                <a:gd name="connsiteY317" fmla="*/ 224392 h 4019676"/>
                <a:gd name="connsiteX318" fmla="*/ 2372952 w 2810657"/>
                <a:gd name="connsiteY318" fmla="*/ 196343 h 4019676"/>
                <a:gd name="connsiteX319" fmla="*/ 2384171 w 2810657"/>
                <a:gd name="connsiteY319" fmla="*/ 179514 h 4019676"/>
                <a:gd name="connsiteX320" fmla="*/ 2384171 w 2810657"/>
                <a:gd name="connsiteY320" fmla="*/ 100976 h 4019676"/>
                <a:gd name="connsiteX321" fmla="*/ 2356122 w 2810657"/>
                <a:gd name="connsiteY321" fmla="*/ 56098 h 4019676"/>
                <a:gd name="connsiteX322" fmla="*/ 2328073 w 2810657"/>
                <a:gd name="connsiteY322" fmla="*/ 33659 h 4019676"/>
                <a:gd name="connsiteX323" fmla="*/ 2294414 w 2810657"/>
                <a:gd name="connsiteY323" fmla="*/ 11219 h 4019676"/>
                <a:gd name="connsiteX324" fmla="*/ 2260755 w 2810657"/>
                <a:gd name="connsiteY324" fmla="*/ 0 h 4019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Lst>
              <a:rect l="l" t="t" r="r" b="b"/>
              <a:pathLst>
                <a:path w="2810657" h="4019676">
                  <a:moveTo>
                    <a:pt x="2260755" y="0"/>
                  </a:moveTo>
                  <a:lnTo>
                    <a:pt x="2260755" y="0"/>
                  </a:lnTo>
                  <a:cubicBezTo>
                    <a:pt x="2221486" y="1870"/>
                    <a:pt x="2182155" y="2705"/>
                    <a:pt x="2142949" y="5609"/>
                  </a:cubicBezTo>
                  <a:cubicBezTo>
                    <a:pt x="2118216" y="7441"/>
                    <a:pt x="2109120" y="11880"/>
                    <a:pt x="2086851" y="16829"/>
                  </a:cubicBezTo>
                  <a:cubicBezTo>
                    <a:pt x="2066255" y="21406"/>
                    <a:pt x="2055913" y="22184"/>
                    <a:pt x="2036363" y="28049"/>
                  </a:cubicBezTo>
                  <a:cubicBezTo>
                    <a:pt x="2025035" y="31447"/>
                    <a:pt x="2002704" y="39268"/>
                    <a:pt x="2002704" y="39268"/>
                  </a:cubicBezTo>
                  <a:cubicBezTo>
                    <a:pt x="1957823" y="69191"/>
                    <a:pt x="2012058" y="29916"/>
                    <a:pt x="1974655" y="67317"/>
                  </a:cubicBezTo>
                  <a:cubicBezTo>
                    <a:pt x="1969887" y="72084"/>
                    <a:pt x="1963435" y="74797"/>
                    <a:pt x="1957825" y="78537"/>
                  </a:cubicBezTo>
                  <a:cubicBezTo>
                    <a:pt x="1950345" y="89757"/>
                    <a:pt x="1948178" y="107932"/>
                    <a:pt x="1935386" y="112196"/>
                  </a:cubicBezTo>
                  <a:cubicBezTo>
                    <a:pt x="1878859" y="131039"/>
                    <a:pt x="1966518" y="102296"/>
                    <a:pt x="1896117" y="123416"/>
                  </a:cubicBezTo>
                  <a:cubicBezTo>
                    <a:pt x="1896110" y="123418"/>
                    <a:pt x="1854046" y="137439"/>
                    <a:pt x="1845629" y="140245"/>
                  </a:cubicBezTo>
                  <a:lnTo>
                    <a:pt x="1828800" y="145855"/>
                  </a:lnTo>
                  <a:cubicBezTo>
                    <a:pt x="1823190" y="147725"/>
                    <a:pt x="1817259" y="148821"/>
                    <a:pt x="1811970" y="151465"/>
                  </a:cubicBezTo>
                  <a:cubicBezTo>
                    <a:pt x="1784242" y="165328"/>
                    <a:pt x="1797464" y="160040"/>
                    <a:pt x="1772701" y="168294"/>
                  </a:cubicBezTo>
                  <a:cubicBezTo>
                    <a:pt x="1765221" y="179514"/>
                    <a:pt x="1754526" y="189161"/>
                    <a:pt x="1750262" y="201953"/>
                  </a:cubicBezTo>
                  <a:lnTo>
                    <a:pt x="1739043" y="235612"/>
                  </a:lnTo>
                  <a:cubicBezTo>
                    <a:pt x="1749235" y="368134"/>
                    <a:pt x="1730003" y="273634"/>
                    <a:pt x="1755872" y="325369"/>
                  </a:cubicBezTo>
                  <a:cubicBezTo>
                    <a:pt x="1758517" y="330658"/>
                    <a:pt x="1757788" y="337581"/>
                    <a:pt x="1761482" y="342198"/>
                  </a:cubicBezTo>
                  <a:cubicBezTo>
                    <a:pt x="1765694" y="347463"/>
                    <a:pt x="1772701" y="349678"/>
                    <a:pt x="1778311" y="353418"/>
                  </a:cubicBezTo>
                  <a:cubicBezTo>
                    <a:pt x="1792964" y="397377"/>
                    <a:pt x="1799255" y="401736"/>
                    <a:pt x="1783921" y="460005"/>
                  </a:cubicBezTo>
                  <a:cubicBezTo>
                    <a:pt x="1780489" y="473045"/>
                    <a:pt x="1772701" y="486183"/>
                    <a:pt x="1761482" y="493663"/>
                  </a:cubicBezTo>
                  <a:cubicBezTo>
                    <a:pt x="1750262" y="501143"/>
                    <a:pt x="1737358" y="506568"/>
                    <a:pt x="1727823" y="516103"/>
                  </a:cubicBezTo>
                  <a:cubicBezTo>
                    <a:pt x="1706813" y="537113"/>
                    <a:pt x="1718520" y="530423"/>
                    <a:pt x="1694164" y="538542"/>
                  </a:cubicBezTo>
                  <a:lnTo>
                    <a:pt x="1671725" y="572201"/>
                  </a:lnTo>
                  <a:lnTo>
                    <a:pt x="1660505" y="589030"/>
                  </a:lnTo>
                  <a:cubicBezTo>
                    <a:pt x="1658635" y="594640"/>
                    <a:pt x="1654895" y="599947"/>
                    <a:pt x="1654895" y="605860"/>
                  </a:cubicBezTo>
                  <a:cubicBezTo>
                    <a:pt x="1654895" y="613275"/>
                    <a:pt x="1657338" y="657379"/>
                    <a:pt x="1666115" y="673178"/>
                  </a:cubicBezTo>
                  <a:cubicBezTo>
                    <a:pt x="1672663" y="684965"/>
                    <a:pt x="1677335" y="699356"/>
                    <a:pt x="1688554" y="706836"/>
                  </a:cubicBezTo>
                  <a:lnTo>
                    <a:pt x="1705384" y="718056"/>
                  </a:lnTo>
                  <a:cubicBezTo>
                    <a:pt x="1709124" y="723666"/>
                    <a:pt x="1711338" y="730674"/>
                    <a:pt x="1716603" y="734886"/>
                  </a:cubicBezTo>
                  <a:cubicBezTo>
                    <a:pt x="1721221" y="738580"/>
                    <a:pt x="1729996" y="735683"/>
                    <a:pt x="1733433" y="740495"/>
                  </a:cubicBezTo>
                  <a:cubicBezTo>
                    <a:pt x="1740307" y="750119"/>
                    <a:pt x="1738092" y="764314"/>
                    <a:pt x="1744652" y="774154"/>
                  </a:cubicBezTo>
                  <a:cubicBezTo>
                    <a:pt x="1759152" y="795904"/>
                    <a:pt x="1753740" y="784588"/>
                    <a:pt x="1761482" y="807813"/>
                  </a:cubicBezTo>
                  <a:cubicBezTo>
                    <a:pt x="1759612" y="828382"/>
                    <a:pt x="1762403" y="849927"/>
                    <a:pt x="1755872" y="869521"/>
                  </a:cubicBezTo>
                  <a:cubicBezTo>
                    <a:pt x="1754002" y="875131"/>
                    <a:pt x="1744940" y="874694"/>
                    <a:pt x="1739043" y="875131"/>
                  </a:cubicBezTo>
                  <a:cubicBezTo>
                    <a:pt x="1694248" y="878449"/>
                    <a:pt x="1649286" y="878871"/>
                    <a:pt x="1604407" y="880741"/>
                  </a:cubicBezTo>
                  <a:cubicBezTo>
                    <a:pt x="1599132" y="882060"/>
                    <a:pt x="1571718" y="888305"/>
                    <a:pt x="1565138" y="891960"/>
                  </a:cubicBezTo>
                  <a:cubicBezTo>
                    <a:pt x="1553350" y="898509"/>
                    <a:pt x="1542699" y="906920"/>
                    <a:pt x="1531479" y="914400"/>
                  </a:cubicBezTo>
                  <a:cubicBezTo>
                    <a:pt x="1525869" y="918140"/>
                    <a:pt x="1521046" y="923487"/>
                    <a:pt x="1514650" y="925619"/>
                  </a:cubicBezTo>
                  <a:lnTo>
                    <a:pt x="1497821" y="931229"/>
                  </a:lnTo>
                  <a:cubicBezTo>
                    <a:pt x="1492211" y="936839"/>
                    <a:pt x="1487592" y="943658"/>
                    <a:pt x="1480991" y="948059"/>
                  </a:cubicBezTo>
                  <a:cubicBezTo>
                    <a:pt x="1476071" y="951339"/>
                    <a:pt x="1469451" y="951024"/>
                    <a:pt x="1464162" y="953668"/>
                  </a:cubicBezTo>
                  <a:cubicBezTo>
                    <a:pt x="1458131" y="956683"/>
                    <a:pt x="1452942" y="961148"/>
                    <a:pt x="1447332" y="964888"/>
                  </a:cubicBezTo>
                  <a:cubicBezTo>
                    <a:pt x="1443592" y="970498"/>
                    <a:pt x="1438851" y="975556"/>
                    <a:pt x="1436113" y="981717"/>
                  </a:cubicBezTo>
                  <a:cubicBezTo>
                    <a:pt x="1431310" y="992524"/>
                    <a:pt x="1434733" y="1008816"/>
                    <a:pt x="1424893" y="1015376"/>
                  </a:cubicBezTo>
                  <a:cubicBezTo>
                    <a:pt x="1419283" y="1019116"/>
                    <a:pt x="1414224" y="1023858"/>
                    <a:pt x="1408063" y="1026596"/>
                  </a:cubicBezTo>
                  <a:cubicBezTo>
                    <a:pt x="1347975" y="1053303"/>
                    <a:pt x="1395667" y="1023643"/>
                    <a:pt x="1357575" y="1049035"/>
                  </a:cubicBezTo>
                  <a:cubicBezTo>
                    <a:pt x="1330859" y="1089109"/>
                    <a:pt x="1338407" y="1069612"/>
                    <a:pt x="1329526" y="1105133"/>
                  </a:cubicBezTo>
                  <a:cubicBezTo>
                    <a:pt x="1327656" y="1138792"/>
                    <a:pt x="1328683" y="1172738"/>
                    <a:pt x="1323916" y="1206110"/>
                  </a:cubicBezTo>
                  <a:cubicBezTo>
                    <a:pt x="1322963" y="1212784"/>
                    <a:pt x="1317962" y="1218728"/>
                    <a:pt x="1312697" y="1222940"/>
                  </a:cubicBezTo>
                  <a:cubicBezTo>
                    <a:pt x="1308079" y="1226634"/>
                    <a:pt x="1301477" y="1226679"/>
                    <a:pt x="1295867" y="1228549"/>
                  </a:cubicBezTo>
                  <a:cubicBezTo>
                    <a:pt x="1290257" y="1232289"/>
                    <a:pt x="1285199" y="1237031"/>
                    <a:pt x="1279038" y="1239769"/>
                  </a:cubicBezTo>
                  <a:cubicBezTo>
                    <a:pt x="1268231" y="1244572"/>
                    <a:pt x="1245379" y="1250989"/>
                    <a:pt x="1245379" y="1250989"/>
                  </a:cubicBezTo>
                  <a:cubicBezTo>
                    <a:pt x="1211720" y="1249119"/>
                    <a:pt x="1177774" y="1250147"/>
                    <a:pt x="1144402" y="1245379"/>
                  </a:cubicBezTo>
                  <a:cubicBezTo>
                    <a:pt x="1137728" y="1244425"/>
                    <a:pt x="1133770" y="1236815"/>
                    <a:pt x="1127573" y="1234159"/>
                  </a:cubicBezTo>
                  <a:cubicBezTo>
                    <a:pt x="1120486" y="1231122"/>
                    <a:pt x="1112547" y="1230667"/>
                    <a:pt x="1105133" y="1228549"/>
                  </a:cubicBezTo>
                  <a:cubicBezTo>
                    <a:pt x="1099447" y="1226925"/>
                    <a:pt x="1093914" y="1224810"/>
                    <a:pt x="1088304" y="1222940"/>
                  </a:cubicBezTo>
                  <a:cubicBezTo>
                    <a:pt x="1040076" y="1190786"/>
                    <a:pt x="1101096" y="1229336"/>
                    <a:pt x="1054645" y="1206110"/>
                  </a:cubicBezTo>
                  <a:cubicBezTo>
                    <a:pt x="1048615" y="1203095"/>
                    <a:pt x="1043977" y="1197628"/>
                    <a:pt x="1037816" y="1194890"/>
                  </a:cubicBezTo>
                  <a:cubicBezTo>
                    <a:pt x="1027009" y="1190087"/>
                    <a:pt x="1015377" y="1187411"/>
                    <a:pt x="1004157" y="1183671"/>
                  </a:cubicBezTo>
                  <a:lnTo>
                    <a:pt x="987327" y="1178061"/>
                  </a:lnTo>
                  <a:cubicBezTo>
                    <a:pt x="951681" y="1180437"/>
                    <a:pt x="918405" y="1175544"/>
                    <a:pt x="886351" y="1189281"/>
                  </a:cubicBezTo>
                  <a:cubicBezTo>
                    <a:pt x="878664" y="1192575"/>
                    <a:pt x="871676" y="1197394"/>
                    <a:pt x="863911" y="1200500"/>
                  </a:cubicBezTo>
                  <a:cubicBezTo>
                    <a:pt x="852930" y="1204892"/>
                    <a:pt x="830252" y="1211720"/>
                    <a:pt x="830252" y="1211720"/>
                  </a:cubicBezTo>
                  <a:cubicBezTo>
                    <a:pt x="824642" y="1215460"/>
                    <a:pt x="819584" y="1220202"/>
                    <a:pt x="813423" y="1222940"/>
                  </a:cubicBezTo>
                  <a:cubicBezTo>
                    <a:pt x="802616" y="1227743"/>
                    <a:pt x="779764" y="1234159"/>
                    <a:pt x="779764" y="1234159"/>
                  </a:cubicBezTo>
                  <a:cubicBezTo>
                    <a:pt x="774154" y="1237899"/>
                    <a:pt x="769096" y="1242641"/>
                    <a:pt x="762935" y="1245379"/>
                  </a:cubicBezTo>
                  <a:cubicBezTo>
                    <a:pt x="752128" y="1250182"/>
                    <a:pt x="729276" y="1256598"/>
                    <a:pt x="729276" y="1256598"/>
                  </a:cubicBezTo>
                  <a:cubicBezTo>
                    <a:pt x="718056" y="1264078"/>
                    <a:pt x="703097" y="1267818"/>
                    <a:pt x="695617" y="1279038"/>
                  </a:cubicBezTo>
                  <a:cubicBezTo>
                    <a:pt x="691877" y="1284648"/>
                    <a:pt x="689471" y="1291427"/>
                    <a:pt x="684397" y="1295867"/>
                  </a:cubicBezTo>
                  <a:cubicBezTo>
                    <a:pt x="674249" y="1304746"/>
                    <a:pt x="650738" y="1318306"/>
                    <a:pt x="650738" y="1318306"/>
                  </a:cubicBezTo>
                  <a:cubicBezTo>
                    <a:pt x="646998" y="1323916"/>
                    <a:pt x="644286" y="1330368"/>
                    <a:pt x="639519" y="1335136"/>
                  </a:cubicBezTo>
                  <a:cubicBezTo>
                    <a:pt x="634752" y="1339904"/>
                    <a:pt x="626901" y="1341091"/>
                    <a:pt x="622689" y="1346356"/>
                  </a:cubicBezTo>
                  <a:cubicBezTo>
                    <a:pt x="591719" y="1385067"/>
                    <a:pt x="648483" y="1342248"/>
                    <a:pt x="600250" y="1374405"/>
                  </a:cubicBezTo>
                  <a:cubicBezTo>
                    <a:pt x="598380" y="1380015"/>
                    <a:pt x="597512" y="1386065"/>
                    <a:pt x="594640" y="1391234"/>
                  </a:cubicBezTo>
                  <a:cubicBezTo>
                    <a:pt x="594626" y="1391259"/>
                    <a:pt x="566599" y="1433295"/>
                    <a:pt x="560981" y="1441722"/>
                  </a:cubicBezTo>
                  <a:cubicBezTo>
                    <a:pt x="557241" y="1447332"/>
                    <a:pt x="555372" y="1454812"/>
                    <a:pt x="549762" y="1458552"/>
                  </a:cubicBezTo>
                  <a:lnTo>
                    <a:pt x="516103" y="1480991"/>
                  </a:lnTo>
                  <a:cubicBezTo>
                    <a:pt x="512363" y="1486601"/>
                    <a:pt x="505991" y="1491170"/>
                    <a:pt x="504883" y="1497821"/>
                  </a:cubicBezTo>
                  <a:cubicBezTo>
                    <a:pt x="499896" y="1527742"/>
                    <a:pt x="524830" y="1501558"/>
                    <a:pt x="504883" y="1531479"/>
                  </a:cubicBezTo>
                  <a:cubicBezTo>
                    <a:pt x="500482" y="1538080"/>
                    <a:pt x="493133" y="1542214"/>
                    <a:pt x="488054" y="1548309"/>
                  </a:cubicBezTo>
                  <a:cubicBezTo>
                    <a:pt x="483738" y="1553488"/>
                    <a:pt x="481908" y="1560698"/>
                    <a:pt x="476834" y="1565138"/>
                  </a:cubicBezTo>
                  <a:cubicBezTo>
                    <a:pt x="476826" y="1565145"/>
                    <a:pt x="434766" y="1593184"/>
                    <a:pt x="426346" y="1598797"/>
                  </a:cubicBezTo>
                  <a:cubicBezTo>
                    <a:pt x="420736" y="1602537"/>
                    <a:pt x="414284" y="1605249"/>
                    <a:pt x="409516" y="1610017"/>
                  </a:cubicBezTo>
                  <a:cubicBezTo>
                    <a:pt x="388506" y="1631027"/>
                    <a:pt x="400213" y="1624337"/>
                    <a:pt x="375857" y="1632456"/>
                  </a:cubicBezTo>
                  <a:cubicBezTo>
                    <a:pt x="372117" y="1638066"/>
                    <a:pt x="370355" y="1645713"/>
                    <a:pt x="364638" y="1649286"/>
                  </a:cubicBezTo>
                  <a:cubicBezTo>
                    <a:pt x="354609" y="1655554"/>
                    <a:pt x="340819" y="1653945"/>
                    <a:pt x="330979" y="1660505"/>
                  </a:cubicBezTo>
                  <a:cubicBezTo>
                    <a:pt x="304308" y="1678286"/>
                    <a:pt x="320547" y="1669592"/>
                    <a:pt x="280490" y="1682944"/>
                  </a:cubicBezTo>
                  <a:lnTo>
                    <a:pt x="246832" y="1694164"/>
                  </a:lnTo>
                  <a:lnTo>
                    <a:pt x="230002" y="1699774"/>
                  </a:lnTo>
                  <a:cubicBezTo>
                    <a:pt x="181773" y="1731929"/>
                    <a:pt x="242794" y="1693378"/>
                    <a:pt x="196343" y="1716603"/>
                  </a:cubicBezTo>
                  <a:cubicBezTo>
                    <a:pt x="190313" y="1719618"/>
                    <a:pt x="185544" y="1724808"/>
                    <a:pt x="179514" y="1727823"/>
                  </a:cubicBezTo>
                  <a:cubicBezTo>
                    <a:pt x="174225" y="1730468"/>
                    <a:pt x="167973" y="1730788"/>
                    <a:pt x="162684" y="1733433"/>
                  </a:cubicBezTo>
                  <a:cubicBezTo>
                    <a:pt x="156654" y="1736448"/>
                    <a:pt x="151709" y="1741307"/>
                    <a:pt x="145855" y="1744652"/>
                  </a:cubicBezTo>
                  <a:cubicBezTo>
                    <a:pt x="126443" y="1755745"/>
                    <a:pt x="125469" y="1755188"/>
                    <a:pt x="106586" y="1761482"/>
                  </a:cubicBezTo>
                  <a:cubicBezTo>
                    <a:pt x="83124" y="1777123"/>
                    <a:pt x="72578" y="1780975"/>
                    <a:pt x="56098" y="1800751"/>
                  </a:cubicBezTo>
                  <a:cubicBezTo>
                    <a:pt x="40244" y="1819776"/>
                    <a:pt x="48197" y="1813573"/>
                    <a:pt x="39268" y="1834409"/>
                  </a:cubicBezTo>
                  <a:cubicBezTo>
                    <a:pt x="35974" y="1842096"/>
                    <a:pt x="31343" y="1849162"/>
                    <a:pt x="28049" y="1856849"/>
                  </a:cubicBezTo>
                  <a:cubicBezTo>
                    <a:pt x="14116" y="1889361"/>
                    <a:pt x="32778" y="1858169"/>
                    <a:pt x="11219" y="1890508"/>
                  </a:cubicBezTo>
                  <a:cubicBezTo>
                    <a:pt x="9349" y="1897988"/>
                    <a:pt x="6628" y="1905305"/>
                    <a:pt x="5609" y="1912947"/>
                  </a:cubicBezTo>
                  <a:cubicBezTo>
                    <a:pt x="2879" y="1933420"/>
                    <a:pt x="0" y="1954001"/>
                    <a:pt x="0" y="1974655"/>
                  </a:cubicBezTo>
                  <a:cubicBezTo>
                    <a:pt x="0" y="1987878"/>
                    <a:pt x="3016" y="2000958"/>
                    <a:pt x="5609" y="2013924"/>
                  </a:cubicBezTo>
                  <a:cubicBezTo>
                    <a:pt x="9136" y="2031559"/>
                    <a:pt x="22414" y="2053167"/>
                    <a:pt x="33659" y="2064412"/>
                  </a:cubicBezTo>
                  <a:cubicBezTo>
                    <a:pt x="39269" y="2070022"/>
                    <a:pt x="45409" y="2075146"/>
                    <a:pt x="50488" y="2081241"/>
                  </a:cubicBezTo>
                  <a:cubicBezTo>
                    <a:pt x="54804" y="2086421"/>
                    <a:pt x="57392" y="2092891"/>
                    <a:pt x="61708" y="2098071"/>
                  </a:cubicBezTo>
                  <a:cubicBezTo>
                    <a:pt x="69479" y="2107397"/>
                    <a:pt x="83686" y="2120928"/>
                    <a:pt x="95367" y="2126120"/>
                  </a:cubicBezTo>
                  <a:cubicBezTo>
                    <a:pt x="106174" y="2130923"/>
                    <a:pt x="129025" y="2137340"/>
                    <a:pt x="129025" y="2137340"/>
                  </a:cubicBezTo>
                  <a:cubicBezTo>
                    <a:pt x="166424" y="2135470"/>
                    <a:pt x="203887" y="2134602"/>
                    <a:pt x="241222" y="2131730"/>
                  </a:cubicBezTo>
                  <a:cubicBezTo>
                    <a:pt x="252563" y="2130858"/>
                    <a:pt x="263606" y="2127623"/>
                    <a:pt x="274881" y="2126120"/>
                  </a:cubicBezTo>
                  <a:cubicBezTo>
                    <a:pt x="291665" y="2123882"/>
                    <a:pt x="308540" y="2122380"/>
                    <a:pt x="325369" y="2120510"/>
                  </a:cubicBezTo>
                  <a:cubicBezTo>
                    <a:pt x="332849" y="2118640"/>
                    <a:pt x="340098" y="2114900"/>
                    <a:pt x="347808" y="2114900"/>
                  </a:cubicBezTo>
                  <a:cubicBezTo>
                    <a:pt x="391195" y="2114900"/>
                    <a:pt x="391929" y="2116518"/>
                    <a:pt x="420736" y="2126120"/>
                  </a:cubicBezTo>
                  <a:cubicBezTo>
                    <a:pt x="424476" y="2131730"/>
                    <a:pt x="427188" y="2138182"/>
                    <a:pt x="431955" y="2142949"/>
                  </a:cubicBezTo>
                  <a:cubicBezTo>
                    <a:pt x="436723" y="2147717"/>
                    <a:pt x="445211" y="2148452"/>
                    <a:pt x="448785" y="2154169"/>
                  </a:cubicBezTo>
                  <a:cubicBezTo>
                    <a:pt x="455053" y="2164198"/>
                    <a:pt x="453445" y="2177988"/>
                    <a:pt x="460005" y="2187828"/>
                  </a:cubicBezTo>
                  <a:lnTo>
                    <a:pt x="471224" y="2204657"/>
                  </a:lnTo>
                  <a:cubicBezTo>
                    <a:pt x="469354" y="2212137"/>
                    <a:pt x="469891" y="2220682"/>
                    <a:pt x="465614" y="2227097"/>
                  </a:cubicBezTo>
                  <a:cubicBezTo>
                    <a:pt x="460352" y="2234990"/>
                    <a:pt x="440720" y="2241978"/>
                    <a:pt x="431955" y="2243926"/>
                  </a:cubicBezTo>
                  <a:cubicBezTo>
                    <a:pt x="403211" y="2250314"/>
                    <a:pt x="391848" y="2247152"/>
                    <a:pt x="364638" y="2260756"/>
                  </a:cubicBezTo>
                  <a:cubicBezTo>
                    <a:pt x="357158" y="2264496"/>
                    <a:pt x="349369" y="2267672"/>
                    <a:pt x="342198" y="2271975"/>
                  </a:cubicBezTo>
                  <a:cubicBezTo>
                    <a:pt x="293971" y="2300910"/>
                    <a:pt x="325563" y="2288740"/>
                    <a:pt x="291710" y="2300024"/>
                  </a:cubicBezTo>
                  <a:cubicBezTo>
                    <a:pt x="286088" y="2316890"/>
                    <a:pt x="286963" y="2319184"/>
                    <a:pt x="274881" y="2333683"/>
                  </a:cubicBezTo>
                  <a:cubicBezTo>
                    <a:pt x="259371" y="2352295"/>
                    <a:pt x="257279" y="2346449"/>
                    <a:pt x="246832" y="2367342"/>
                  </a:cubicBezTo>
                  <a:cubicBezTo>
                    <a:pt x="242807" y="2375392"/>
                    <a:pt x="237410" y="2399419"/>
                    <a:pt x="235612" y="2406611"/>
                  </a:cubicBezTo>
                  <a:cubicBezTo>
                    <a:pt x="233742" y="2442140"/>
                    <a:pt x="233084" y="2477753"/>
                    <a:pt x="230002" y="2513197"/>
                  </a:cubicBezTo>
                  <a:cubicBezTo>
                    <a:pt x="229334" y="2520878"/>
                    <a:pt x="224392" y="2527926"/>
                    <a:pt x="224392" y="2535636"/>
                  </a:cubicBezTo>
                  <a:cubicBezTo>
                    <a:pt x="224392" y="2574949"/>
                    <a:pt x="225126" y="2614433"/>
                    <a:pt x="230002" y="2653443"/>
                  </a:cubicBezTo>
                  <a:cubicBezTo>
                    <a:pt x="230838" y="2660133"/>
                    <a:pt x="235957" y="2666060"/>
                    <a:pt x="241222" y="2670272"/>
                  </a:cubicBezTo>
                  <a:cubicBezTo>
                    <a:pt x="244787" y="2673124"/>
                    <a:pt x="279146" y="2681223"/>
                    <a:pt x="280490" y="2681492"/>
                  </a:cubicBezTo>
                  <a:cubicBezTo>
                    <a:pt x="291644" y="2683723"/>
                    <a:pt x="302814" y="2686157"/>
                    <a:pt x="314149" y="2687102"/>
                  </a:cubicBezTo>
                  <a:cubicBezTo>
                    <a:pt x="347743" y="2689901"/>
                    <a:pt x="381467" y="2690841"/>
                    <a:pt x="415126" y="2692711"/>
                  </a:cubicBezTo>
                  <a:cubicBezTo>
                    <a:pt x="416996" y="2700191"/>
                    <a:pt x="418521" y="2707766"/>
                    <a:pt x="420736" y="2715151"/>
                  </a:cubicBezTo>
                  <a:cubicBezTo>
                    <a:pt x="424134" y="2726478"/>
                    <a:pt x="431955" y="2748809"/>
                    <a:pt x="431955" y="2748809"/>
                  </a:cubicBezTo>
                  <a:cubicBezTo>
                    <a:pt x="433825" y="2778728"/>
                    <a:pt x="433514" y="2808864"/>
                    <a:pt x="437565" y="2838567"/>
                  </a:cubicBezTo>
                  <a:cubicBezTo>
                    <a:pt x="439817" y="2855079"/>
                    <a:pt x="445273" y="2879086"/>
                    <a:pt x="465614" y="2883445"/>
                  </a:cubicBezTo>
                  <a:cubicBezTo>
                    <a:pt x="485810" y="2887773"/>
                    <a:pt x="506753" y="2887185"/>
                    <a:pt x="527322" y="2889055"/>
                  </a:cubicBezTo>
                  <a:cubicBezTo>
                    <a:pt x="531062" y="2894665"/>
                    <a:pt x="535804" y="2899723"/>
                    <a:pt x="538542" y="2905884"/>
                  </a:cubicBezTo>
                  <a:cubicBezTo>
                    <a:pt x="543345" y="2916691"/>
                    <a:pt x="549762" y="2939543"/>
                    <a:pt x="549762" y="2939543"/>
                  </a:cubicBezTo>
                  <a:cubicBezTo>
                    <a:pt x="553403" y="2961394"/>
                    <a:pt x="558576" y="2990831"/>
                    <a:pt x="560981" y="3012471"/>
                  </a:cubicBezTo>
                  <a:cubicBezTo>
                    <a:pt x="563262" y="3032999"/>
                    <a:pt x="564178" y="3053666"/>
                    <a:pt x="566591" y="3074179"/>
                  </a:cubicBezTo>
                  <a:cubicBezTo>
                    <a:pt x="568795" y="3092914"/>
                    <a:pt x="572610" y="3112074"/>
                    <a:pt x="577811" y="3130277"/>
                  </a:cubicBezTo>
                  <a:cubicBezTo>
                    <a:pt x="581050" y="3141613"/>
                    <a:pt x="585276" y="3155742"/>
                    <a:pt x="594640" y="3163936"/>
                  </a:cubicBezTo>
                  <a:cubicBezTo>
                    <a:pt x="604788" y="3172816"/>
                    <a:pt x="628299" y="3186375"/>
                    <a:pt x="628299" y="3186375"/>
                  </a:cubicBezTo>
                  <a:cubicBezTo>
                    <a:pt x="642400" y="3228679"/>
                    <a:pt x="621738" y="3178174"/>
                    <a:pt x="650738" y="3214424"/>
                  </a:cubicBezTo>
                  <a:cubicBezTo>
                    <a:pt x="654432" y="3219042"/>
                    <a:pt x="654723" y="3225568"/>
                    <a:pt x="656348" y="3231254"/>
                  </a:cubicBezTo>
                  <a:cubicBezTo>
                    <a:pt x="664585" y="3260083"/>
                    <a:pt x="663015" y="3262146"/>
                    <a:pt x="667568" y="3298571"/>
                  </a:cubicBezTo>
                  <a:cubicBezTo>
                    <a:pt x="658688" y="3334092"/>
                    <a:pt x="666234" y="3314597"/>
                    <a:pt x="639519" y="3354670"/>
                  </a:cubicBezTo>
                  <a:lnTo>
                    <a:pt x="628299" y="3371499"/>
                  </a:lnTo>
                  <a:cubicBezTo>
                    <a:pt x="624559" y="3382719"/>
                    <a:pt x="616236" y="3393361"/>
                    <a:pt x="617079" y="3405158"/>
                  </a:cubicBezTo>
                  <a:cubicBezTo>
                    <a:pt x="618949" y="3431337"/>
                    <a:pt x="618796" y="3457740"/>
                    <a:pt x="622689" y="3483695"/>
                  </a:cubicBezTo>
                  <a:cubicBezTo>
                    <a:pt x="624443" y="3495391"/>
                    <a:pt x="630169" y="3506134"/>
                    <a:pt x="633909" y="3517354"/>
                  </a:cubicBezTo>
                  <a:cubicBezTo>
                    <a:pt x="641651" y="3540580"/>
                    <a:pt x="636239" y="3529263"/>
                    <a:pt x="650738" y="3551013"/>
                  </a:cubicBezTo>
                  <a:cubicBezTo>
                    <a:pt x="648868" y="3556623"/>
                    <a:pt x="649940" y="3564406"/>
                    <a:pt x="645128" y="3567843"/>
                  </a:cubicBezTo>
                  <a:cubicBezTo>
                    <a:pt x="635505" y="3574717"/>
                    <a:pt x="611470" y="3579062"/>
                    <a:pt x="611470" y="3579062"/>
                  </a:cubicBezTo>
                  <a:cubicBezTo>
                    <a:pt x="607730" y="3584672"/>
                    <a:pt x="605018" y="3591124"/>
                    <a:pt x="600250" y="3595892"/>
                  </a:cubicBezTo>
                  <a:cubicBezTo>
                    <a:pt x="580802" y="3615340"/>
                    <a:pt x="584170" y="3597012"/>
                    <a:pt x="572201" y="3623941"/>
                  </a:cubicBezTo>
                  <a:cubicBezTo>
                    <a:pt x="567398" y="3634748"/>
                    <a:pt x="563849" y="3646127"/>
                    <a:pt x="560981" y="3657600"/>
                  </a:cubicBezTo>
                  <a:cubicBezTo>
                    <a:pt x="556690" y="3674765"/>
                    <a:pt x="557065" y="3683955"/>
                    <a:pt x="544152" y="3696868"/>
                  </a:cubicBezTo>
                  <a:cubicBezTo>
                    <a:pt x="539384" y="3701636"/>
                    <a:pt x="532932" y="3704348"/>
                    <a:pt x="527322" y="3708088"/>
                  </a:cubicBezTo>
                  <a:cubicBezTo>
                    <a:pt x="516054" y="3724990"/>
                    <a:pt x="513424" y="3727428"/>
                    <a:pt x="504883" y="3747357"/>
                  </a:cubicBezTo>
                  <a:cubicBezTo>
                    <a:pt x="502554" y="3752792"/>
                    <a:pt x="501143" y="3758576"/>
                    <a:pt x="499273" y="3764186"/>
                  </a:cubicBezTo>
                  <a:cubicBezTo>
                    <a:pt x="505865" y="3843288"/>
                    <a:pt x="497762" y="3810143"/>
                    <a:pt x="516103" y="3865163"/>
                  </a:cubicBezTo>
                  <a:cubicBezTo>
                    <a:pt x="517973" y="3870773"/>
                    <a:pt x="518433" y="3877072"/>
                    <a:pt x="521713" y="3881992"/>
                  </a:cubicBezTo>
                  <a:cubicBezTo>
                    <a:pt x="578416" y="3967048"/>
                    <a:pt x="517047" y="3879760"/>
                    <a:pt x="560981" y="3932481"/>
                  </a:cubicBezTo>
                  <a:cubicBezTo>
                    <a:pt x="565297" y="3937660"/>
                    <a:pt x="567127" y="3944870"/>
                    <a:pt x="572201" y="3949310"/>
                  </a:cubicBezTo>
                  <a:cubicBezTo>
                    <a:pt x="598970" y="3972732"/>
                    <a:pt x="607741" y="3972376"/>
                    <a:pt x="639519" y="3982969"/>
                  </a:cubicBezTo>
                  <a:cubicBezTo>
                    <a:pt x="660063" y="3989817"/>
                    <a:pt x="679073" y="3996633"/>
                    <a:pt x="701227" y="3999798"/>
                  </a:cubicBezTo>
                  <a:cubicBezTo>
                    <a:pt x="759099" y="4008066"/>
                    <a:pt x="727338" y="4004092"/>
                    <a:pt x="796594" y="4011018"/>
                  </a:cubicBezTo>
                  <a:cubicBezTo>
                    <a:pt x="845229" y="4023177"/>
                    <a:pt x="830736" y="4021931"/>
                    <a:pt x="914400" y="4011018"/>
                  </a:cubicBezTo>
                  <a:cubicBezTo>
                    <a:pt x="926127" y="4009488"/>
                    <a:pt x="938219" y="4006358"/>
                    <a:pt x="948059" y="3999798"/>
                  </a:cubicBezTo>
                  <a:lnTo>
                    <a:pt x="981717" y="3977359"/>
                  </a:lnTo>
                  <a:cubicBezTo>
                    <a:pt x="987327" y="3973619"/>
                    <a:pt x="992151" y="3968272"/>
                    <a:pt x="998547" y="3966140"/>
                  </a:cubicBezTo>
                  <a:cubicBezTo>
                    <a:pt x="1009767" y="3962400"/>
                    <a:pt x="1020733" y="3957788"/>
                    <a:pt x="1032206" y="3954920"/>
                  </a:cubicBezTo>
                  <a:cubicBezTo>
                    <a:pt x="1039686" y="3953050"/>
                    <a:pt x="1047260" y="3951525"/>
                    <a:pt x="1054645" y="3949310"/>
                  </a:cubicBezTo>
                  <a:cubicBezTo>
                    <a:pt x="1065973" y="3945912"/>
                    <a:pt x="1077084" y="3941830"/>
                    <a:pt x="1088304" y="3938090"/>
                  </a:cubicBezTo>
                  <a:cubicBezTo>
                    <a:pt x="1093914" y="3936220"/>
                    <a:pt x="1099335" y="3933641"/>
                    <a:pt x="1105133" y="3932481"/>
                  </a:cubicBezTo>
                  <a:cubicBezTo>
                    <a:pt x="1114483" y="3930611"/>
                    <a:pt x="1123932" y="3929184"/>
                    <a:pt x="1133182" y="3926871"/>
                  </a:cubicBezTo>
                  <a:cubicBezTo>
                    <a:pt x="1138919" y="3925437"/>
                    <a:pt x="1144326" y="3922886"/>
                    <a:pt x="1150012" y="3921261"/>
                  </a:cubicBezTo>
                  <a:cubicBezTo>
                    <a:pt x="1209363" y="3904303"/>
                    <a:pt x="1126115" y="3931096"/>
                    <a:pt x="1206110" y="3904432"/>
                  </a:cubicBezTo>
                  <a:cubicBezTo>
                    <a:pt x="1257191" y="3887406"/>
                    <a:pt x="1176499" y="3913528"/>
                    <a:pt x="1250989" y="3893212"/>
                  </a:cubicBezTo>
                  <a:cubicBezTo>
                    <a:pt x="1262399" y="3890100"/>
                    <a:pt x="1273428" y="3885732"/>
                    <a:pt x="1284648" y="3881992"/>
                  </a:cubicBezTo>
                  <a:lnTo>
                    <a:pt x="1335136" y="3865163"/>
                  </a:lnTo>
                  <a:lnTo>
                    <a:pt x="1385624" y="3848333"/>
                  </a:lnTo>
                  <a:lnTo>
                    <a:pt x="1402454" y="3842724"/>
                  </a:lnTo>
                  <a:cubicBezTo>
                    <a:pt x="1408064" y="3838984"/>
                    <a:pt x="1414843" y="3836578"/>
                    <a:pt x="1419283" y="3831504"/>
                  </a:cubicBezTo>
                  <a:cubicBezTo>
                    <a:pt x="1440056" y="3807763"/>
                    <a:pt x="1439627" y="3804130"/>
                    <a:pt x="1447332" y="3781016"/>
                  </a:cubicBezTo>
                  <a:cubicBezTo>
                    <a:pt x="1449202" y="3760447"/>
                    <a:pt x="1449353" y="3739648"/>
                    <a:pt x="1452942" y="3719308"/>
                  </a:cubicBezTo>
                  <a:cubicBezTo>
                    <a:pt x="1454997" y="3707661"/>
                    <a:pt x="1460422" y="3696869"/>
                    <a:pt x="1464162" y="3685649"/>
                  </a:cubicBezTo>
                  <a:lnTo>
                    <a:pt x="1475381" y="3651990"/>
                  </a:lnTo>
                  <a:cubicBezTo>
                    <a:pt x="1477251" y="3646380"/>
                    <a:pt x="1477711" y="3640080"/>
                    <a:pt x="1480991" y="3635160"/>
                  </a:cubicBezTo>
                  <a:cubicBezTo>
                    <a:pt x="1484731" y="3629550"/>
                    <a:pt x="1489196" y="3624361"/>
                    <a:pt x="1492211" y="3618331"/>
                  </a:cubicBezTo>
                  <a:cubicBezTo>
                    <a:pt x="1494856" y="3613042"/>
                    <a:pt x="1495177" y="3606791"/>
                    <a:pt x="1497821" y="3601502"/>
                  </a:cubicBezTo>
                  <a:cubicBezTo>
                    <a:pt x="1500836" y="3595472"/>
                    <a:pt x="1506025" y="3590702"/>
                    <a:pt x="1509040" y="3584672"/>
                  </a:cubicBezTo>
                  <a:cubicBezTo>
                    <a:pt x="1532261" y="3538228"/>
                    <a:pt x="1493720" y="3599238"/>
                    <a:pt x="1525870" y="3551013"/>
                  </a:cubicBezTo>
                  <a:cubicBezTo>
                    <a:pt x="1527740" y="3545403"/>
                    <a:pt x="1531086" y="3540084"/>
                    <a:pt x="1531479" y="3534184"/>
                  </a:cubicBezTo>
                  <a:cubicBezTo>
                    <a:pt x="1532256" y="3522533"/>
                    <a:pt x="1531337" y="3392685"/>
                    <a:pt x="1542699" y="3343450"/>
                  </a:cubicBezTo>
                  <a:cubicBezTo>
                    <a:pt x="1546031" y="3329010"/>
                    <a:pt x="1553071" y="3305029"/>
                    <a:pt x="1565138" y="3292962"/>
                  </a:cubicBezTo>
                  <a:cubicBezTo>
                    <a:pt x="1609264" y="3248836"/>
                    <a:pt x="1552850" y="3320050"/>
                    <a:pt x="1598797" y="3264913"/>
                  </a:cubicBezTo>
                  <a:cubicBezTo>
                    <a:pt x="1603113" y="3259733"/>
                    <a:pt x="1604943" y="3252523"/>
                    <a:pt x="1610017" y="3248083"/>
                  </a:cubicBezTo>
                  <a:cubicBezTo>
                    <a:pt x="1620165" y="3239204"/>
                    <a:pt x="1632456" y="3233124"/>
                    <a:pt x="1643676" y="3225644"/>
                  </a:cubicBezTo>
                  <a:lnTo>
                    <a:pt x="1677335" y="3203205"/>
                  </a:lnTo>
                  <a:cubicBezTo>
                    <a:pt x="1682945" y="3199465"/>
                    <a:pt x="1687768" y="3194117"/>
                    <a:pt x="1694164" y="3191985"/>
                  </a:cubicBezTo>
                  <a:cubicBezTo>
                    <a:pt x="1699774" y="3190115"/>
                    <a:pt x="1705705" y="3189020"/>
                    <a:pt x="1710994" y="3186375"/>
                  </a:cubicBezTo>
                  <a:cubicBezTo>
                    <a:pt x="1717024" y="3183360"/>
                    <a:pt x="1721969" y="3178501"/>
                    <a:pt x="1727823" y="3175156"/>
                  </a:cubicBezTo>
                  <a:cubicBezTo>
                    <a:pt x="1747235" y="3164063"/>
                    <a:pt x="1748209" y="3164620"/>
                    <a:pt x="1767092" y="3158326"/>
                  </a:cubicBezTo>
                  <a:cubicBezTo>
                    <a:pt x="1772702" y="3154586"/>
                    <a:pt x="1777760" y="3149844"/>
                    <a:pt x="1783921" y="3147106"/>
                  </a:cubicBezTo>
                  <a:cubicBezTo>
                    <a:pt x="1814589" y="3133476"/>
                    <a:pt x="1819169" y="3136691"/>
                    <a:pt x="1851239" y="3130277"/>
                  </a:cubicBezTo>
                  <a:cubicBezTo>
                    <a:pt x="1858799" y="3128765"/>
                    <a:pt x="1865977" y="3125034"/>
                    <a:pt x="1873678" y="3124667"/>
                  </a:cubicBezTo>
                  <a:cubicBezTo>
                    <a:pt x="1944680" y="3121286"/>
                    <a:pt x="2015793" y="3120927"/>
                    <a:pt x="2086851" y="3119057"/>
                  </a:cubicBezTo>
                  <a:cubicBezTo>
                    <a:pt x="2126906" y="3105706"/>
                    <a:pt x="2110670" y="3114398"/>
                    <a:pt x="2137340" y="3096618"/>
                  </a:cubicBezTo>
                  <a:cubicBezTo>
                    <a:pt x="2144820" y="3085398"/>
                    <a:pt x="2155515" y="3075751"/>
                    <a:pt x="2159779" y="3062959"/>
                  </a:cubicBezTo>
                  <a:cubicBezTo>
                    <a:pt x="2161649" y="3057349"/>
                    <a:pt x="2162745" y="3051419"/>
                    <a:pt x="2165389" y="3046130"/>
                  </a:cubicBezTo>
                  <a:cubicBezTo>
                    <a:pt x="2168404" y="3040100"/>
                    <a:pt x="2173593" y="3035330"/>
                    <a:pt x="2176608" y="3029300"/>
                  </a:cubicBezTo>
                  <a:cubicBezTo>
                    <a:pt x="2179252" y="3024011"/>
                    <a:pt x="2179573" y="3017760"/>
                    <a:pt x="2182218" y="3012471"/>
                  </a:cubicBezTo>
                  <a:cubicBezTo>
                    <a:pt x="2185233" y="3006440"/>
                    <a:pt x="2190700" y="3001802"/>
                    <a:pt x="2193438" y="2995641"/>
                  </a:cubicBezTo>
                  <a:cubicBezTo>
                    <a:pt x="2198241" y="2984834"/>
                    <a:pt x="2200917" y="2973202"/>
                    <a:pt x="2204657" y="2961983"/>
                  </a:cubicBezTo>
                  <a:cubicBezTo>
                    <a:pt x="2210502" y="2944446"/>
                    <a:pt x="2216173" y="2922515"/>
                    <a:pt x="2232706" y="2911494"/>
                  </a:cubicBezTo>
                  <a:lnTo>
                    <a:pt x="2249536" y="2900275"/>
                  </a:lnTo>
                  <a:cubicBezTo>
                    <a:pt x="2253276" y="2894665"/>
                    <a:pt x="2255988" y="2888213"/>
                    <a:pt x="2260755" y="2883445"/>
                  </a:cubicBezTo>
                  <a:cubicBezTo>
                    <a:pt x="2265522" y="2878677"/>
                    <a:pt x="2272405" y="2876541"/>
                    <a:pt x="2277585" y="2872225"/>
                  </a:cubicBezTo>
                  <a:cubicBezTo>
                    <a:pt x="2283680" y="2867146"/>
                    <a:pt x="2288804" y="2861006"/>
                    <a:pt x="2294414" y="2855396"/>
                  </a:cubicBezTo>
                  <a:lnTo>
                    <a:pt x="2311244" y="2804908"/>
                  </a:lnTo>
                  <a:cubicBezTo>
                    <a:pt x="2313114" y="2799298"/>
                    <a:pt x="2312673" y="2792259"/>
                    <a:pt x="2316854" y="2788078"/>
                  </a:cubicBezTo>
                  <a:lnTo>
                    <a:pt x="2333683" y="2771249"/>
                  </a:lnTo>
                  <a:cubicBezTo>
                    <a:pt x="2349167" y="2724800"/>
                    <a:pt x="2338344" y="2747428"/>
                    <a:pt x="2367342" y="2703931"/>
                  </a:cubicBezTo>
                  <a:cubicBezTo>
                    <a:pt x="2371082" y="2698321"/>
                    <a:pt x="2372166" y="2689234"/>
                    <a:pt x="2378562" y="2687102"/>
                  </a:cubicBezTo>
                  <a:cubicBezTo>
                    <a:pt x="2439935" y="2666643"/>
                    <a:pt x="2346973" y="2699272"/>
                    <a:pt x="2412221" y="2670272"/>
                  </a:cubicBezTo>
                  <a:cubicBezTo>
                    <a:pt x="2439698" y="2658060"/>
                    <a:pt x="2443204" y="2660977"/>
                    <a:pt x="2468319" y="2653443"/>
                  </a:cubicBezTo>
                  <a:cubicBezTo>
                    <a:pt x="2479647" y="2650045"/>
                    <a:pt x="2501978" y="2642223"/>
                    <a:pt x="2501978" y="2642223"/>
                  </a:cubicBezTo>
                  <a:cubicBezTo>
                    <a:pt x="2505718" y="2636613"/>
                    <a:pt x="2508430" y="2630161"/>
                    <a:pt x="2513197" y="2625394"/>
                  </a:cubicBezTo>
                  <a:cubicBezTo>
                    <a:pt x="2529274" y="2609317"/>
                    <a:pt x="2528606" y="2617689"/>
                    <a:pt x="2546856" y="2608564"/>
                  </a:cubicBezTo>
                  <a:cubicBezTo>
                    <a:pt x="2552887" y="2605549"/>
                    <a:pt x="2558076" y="2601084"/>
                    <a:pt x="2563686" y="2597344"/>
                  </a:cubicBezTo>
                  <a:cubicBezTo>
                    <a:pt x="2578645" y="2599214"/>
                    <a:pt x="2595080" y="2596212"/>
                    <a:pt x="2608564" y="2602954"/>
                  </a:cubicBezTo>
                  <a:cubicBezTo>
                    <a:pt x="2622756" y="2610050"/>
                    <a:pt x="2627170" y="2631595"/>
                    <a:pt x="2642223" y="2636613"/>
                  </a:cubicBezTo>
                  <a:lnTo>
                    <a:pt x="2659052" y="2642223"/>
                  </a:lnTo>
                  <a:cubicBezTo>
                    <a:pt x="2672142" y="2640353"/>
                    <a:pt x="2686238" y="2641983"/>
                    <a:pt x="2698321" y="2636613"/>
                  </a:cubicBezTo>
                  <a:cubicBezTo>
                    <a:pt x="2704482" y="2633875"/>
                    <a:pt x="2707604" y="2626242"/>
                    <a:pt x="2709541" y="2619784"/>
                  </a:cubicBezTo>
                  <a:cubicBezTo>
                    <a:pt x="2711893" y="2611944"/>
                    <a:pt x="2719657" y="2540784"/>
                    <a:pt x="2720760" y="2535636"/>
                  </a:cubicBezTo>
                  <a:cubicBezTo>
                    <a:pt x="2723238" y="2524072"/>
                    <a:pt x="2728240" y="2513197"/>
                    <a:pt x="2731980" y="2501978"/>
                  </a:cubicBezTo>
                  <a:lnTo>
                    <a:pt x="2737590" y="2485148"/>
                  </a:lnTo>
                  <a:lnTo>
                    <a:pt x="2743200" y="2468319"/>
                  </a:lnTo>
                  <a:lnTo>
                    <a:pt x="2748809" y="2451489"/>
                  </a:lnTo>
                  <a:cubicBezTo>
                    <a:pt x="2750679" y="2427180"/>
                    <a:pt x="2750616" y="2402644"/>
                    <a:pt x="2754419" y="2378562"/>
                  </a:cubicBezTo>
                  <a:cubicBezTo>
                    <a:pt x="2756264" y="2366880"/>
                    <a:pt x="2761899" y="2356123"/>
                    <a:pt x="2765639" y="2344903"/>
                  </a:cubicBezTo>
                  <a:cubicBezTo>
                    <a:pt x="2773687" y="2320761"/>
                    <a:pt x="2769815" y="2333807"/>
                    <a:pt x="2776859" y="2305634"/>
                  </a:cubicBezTo>
                  <a:cubicBezTo>
                    <a:pt x="2776384" y="2302308"/>
                    <a:pt x="2772760" y="2260218"/>
                    <a:pt x="2765639" y="2249536"/>
                  </a:cubicBezTo>
                  <a:cubicBezTo>
                    <a:pt x="2761238" y="2242935"/>
                    <a:pt x="2753888" y="2238801"/>
                    <a:pt x="2748809" y="2232706"/>
                  </a:cubicBezTo>
                  <a:cubicBezTo>
                    <a:pt x="2744493" y="2227527"/>
                    <a:pt x="2743200" y="2219617"/>
                    <a:pt x="2737590" y="2215877"/>
                  </a:cubicBezTo>
                  <a:cubicBezTo>
                    <a:pt x="2731175" y="2211600"/>
                    <a:pt x="2722564" y="2212385"/>
                    <a:pt x="2715151" y="2210267"/>
                  </a:cubicBezTo>
                  <a:cubicBezTo>
                    <a:pt x="2709465" y="2208642"/>
                    <a:pt x="2703931" y="2206527"/>
                    <a:pt x="2698321" y="2204657"/>
                  </a:cubicBezTo>
                  <a:cubicBezTo>
                    <a:pt x="2692646" y="2196145"/>
                    <a:pt x="2681492" y="2182614"/>
                    <a:pt x="2681492" y="2170998"/>
                  </a:cubicBezTo>
                  <a:cubicBezTo>
                    <a:pt x="2681492" y="2143998"/>
                    <a:pt x="2693484" y="2130699"/>
                    <a:pt x="2709541" y="2109290"/>
                  </a:cubicBezTo>
                  <a:lnTo>
                    <a:pt x="2743200" y="2064412"/>
                  </a:lnTo>
                  <a:lnTo>
                    <a:pt x="2760029" y="2041973"/>
                  </a:lnTo>
                  <a:cubicBezTo>
                    <a:pt x="2763769" y="2030753"/>
                    <a:pt x="2764689" y="2018154"/>
                    <a:pt x="2771249" y="2008314"/>
                  </a:cubicBezTo>
                  <a:lnTo>
                    <a:pt x="2793688" y="1974655"/>
                  </a:lnTo>
                  <a:cubicBezTo>
                    <a:pt x="2795558" y="1967175"/>
                    <a:pt x="2797083" y="1959601"/>
                    <a:pt x="2799298" y="1952216"/>
                  </a:cubicBezTo>
                  <a:cubicBezTo>
                    <a:pt x="2802696" y="1940888"/>
                    <a:pt x="2810517" y="1918557"/>
                    <a:pt x="2810517" y="1918557"/>
                  </a:cubicBezTo>
                  <a:cubicBezTo>
                    <a:pt x="2810155" y="1914579"/>
                    <a:pt x="2814453" y="1852997"/>
                    <a:pt x="2793688" y="1840019"/>
                  </a:cubicBezTo>
                  <a:cubicBezTo>
                    <a:pt x="2783659" y="1833751"/>
                    <a:pt x="2760029" y="1828800"/>
                    <a:pt x="2760029" y="1828800"/>
                  </a:cubicBezTo>
                  <a:cubicBezTo>
                    <a:pt x="2749664" y="1821026"/>
                    <a:pt x="2728571" y="1806858"/>
                    <a:pt x="2720760" y="1795141"/>
                  </a:cubicBezTo>
                  <a:cubicBezTo>
                    <a:pt x="2717480" y="1790221"/>
                    <a:pt x="2717021" y="1783921"/>
                    <a:pt x="2715151" y="1778311"/>
                  </a:cubicBezTo>
                  <a:cubicBezTo>
                    <a:pt x="2713281" y="1718473"/>
                    <a:pt x="2716339" y="1658277"/>
                    <a:pt x="2709541" y="1598797"/>
                  </a:cubicBezTo>
                  <a:cubicBezTo>
                    <a:pt x="2708640" y="1590915"/>
                    <a:pt x="2699167" y="1586579"/>
                    <a:pt x="2692711" y="1581968"/>
                  </a:cubicBezTo>
                  <a:cubicBezTo>
                    <a:pt x="2685616" y="1576900"/>
                    <a:pt x="2663616" y="1567172"/>
                    <a:pt x="2653443" y="1565138"/>
                  </a:cubicBezTo>
                  <a:cubicBezTo>
                    <a:pt x="2640477" y="1562545"/>
                    <a:pt x="2627264" y="1561399"/>
                    <a:pt x="2614174" y="1559529"/>
                  </a:cubicBezTo>
                  <a:cubicBezTo>
                    <a:pt x="2581986" y="1548800"/>
                    <a:pt x="2612033" y="1561603"/>
                    <a:pt x="2580515" y="1537089"/>
                  </a:cubicBezTo>
                  <a:cubicBezTo>
                    <a:pt x="2569871" y="1528810"/>
                    <a:pt x="2558076" y="1522130"/>
                    <a:pt x="2546856" y="1514650"/>
                  </a:cubicBezTo>
                  <a:cubicBezTo>
                    <a:pt x="2534540" y="1506439"/>
                    <a:pt x="2521829" y="1496958"/>
                    <a:pt x="2507587" y="1492211"/>
                  </a:cubicBezTo>
                  <a:cubicBezTo>
                    <a:pt x="2498541" y="1489196"/>
                    <a:pt x="2488846" y="1488669"/>
                    <a:pt x="2479538" y="1486601"/>
                  </a:cubicBezTo>
                  <a:cubicBezTo>
                    <a:pt x="2422813" y="1473995"/>
                    <a:pt x="2494828" y="1483686"/>
                    <a:pt x="2378562" y="1475381"/>
                  </a:cubicBezTo>
                  <a:cubicBezTo>
                    <a:pt x="2321841" y="1390301"/>
                    <a:pt x="2383237" y="1477626"/>
                    <a:pt x="2339293" y="1424893"/>
                  </a:cubicBezTo>
                  <a:cubicBezTo>
                    <a:pt x="2314389" y="1395008"/>
                    <a:pt x="2339330" y="1421594"/>
                    <a:pt x="2322463" y="1391234"/>
                  </a:cubicBezTo>
                  <a:cubicBezTo>
                    <a:pt x="2315914" y="1379447"/>
                    <a:pt x="2306054" y="1369636"/>
                    <a:pt x="2300024" y="1357575"/>
                  </a:cubicBezTo>
                  <a:cubicBezTo>
                    <a:pt x="2294414" y="1346355"/>
                    <a:pt x="2289516" y="1334751"/>
                    <a:pt x="2283195" y="1323916"/>
                  </a:cubicBezTo>
                  <a:cubicBezTo>
                    <a:pt x="2276401" y="1312268"/>
                    <a:pt x="2260755" y="1290257"/>
                    <a:pt x="2260755" y="1290257"/>
                  </a:cubicBezTo>
                  <a:cubicBezTo>
                    <a:pt x="2250028" y="1258073"/>
                    <a:pt x="2262828" y="1288113"/>
                    <a:pt x="2238316" y="1256598"/>
                  </a:cubicBezTo>
                  <a:cubicBezTo>
                    <a:pt x="2230038" y="1245954"/>
                    <a:pt x="2215877" y="1222940"/>
                    <a:pt x="2215877" y="1222940"/>
                  </a:cubicBezTo>
                  <a:cubicBezTo>
                    <a:pt x="2201777" y="1180639"/>
                    <a:pt x="2222437" y="1231139"/>
                    <a:pt x="2193438" y="1194890"/>
                  </a:cubicBezTo>
                  <a:cubicBezTo>
                    <a:pt x="2189744" y="1190273"/>
                    <a:pt x="2190473" y="1183350"/>
                    <a:pt x="2187828" y="1178061"/>
                  </a:cubicBezTo>
                  <a:cubicBezTo>
                    <a:pt x="2183263" y="1168931"/>
                    <a:pt x="2168366" y="1149173"/>
                    <a:pt x="2159779" y="1144402"/>
                  </a:cubicBezTo>
                  <a:cubicBezTo>
                    <a:pt x="2149441" y="1138659"/>
                    <a:pt x="2126120" y="1133183"/>
                    <a:pt x="2126120" y="1133183"/>
                  </a:cubicBezTo>
                  <a:cubicBezTo>
                    <a:pt x="2122380" y="1127573"/>
                    <a:pt x="2117915" y="1122384"/>
                    <a:pt x="2114900" y="1116353"/>
                  </a:cubicBezTo>
                  <a:cubicBezTo>
                    <a:pt x="2107267" y="1101088"/>
                    <a:pt x="2106530" y="1088215"/>
                    <a:pt x="2114900" y="1071475"/>
                  </a:cubicBezTo>
                  <a:cubicBezTo>
                    <a:pt x="2118448" y="1064379"/>
                    <a:pt x="2125467" y="1059516"/>
                    <a:pt x="2131730" y="1054645"/>
                  </a:cubicBezTo>
                  <a:cubicBezTo>
                    <a:pt x="2142374" y="1046366"/>
                    <a:pt x="2154169" y="1039686"/>
                    <a:pt x="2165389" y="1032206"/>
                  </a:cubicBezTo>
                  <a:lnTo>
                    <a:pt x="2182218" y="1020986"/>
                  </a:lnTo>
                  <a:lnTo>
                    <a:pt x="2199048" y="1009767"/>
                  </a:lnTo>
                  <a:cubicBezTo>
                    <a:pt x="2202788" y="1004157"/>
                    <a:pt x="2205500" y="997705"/>
                    <a:pt x="2210267" y="992937"/>
                  </a:cubicBezTo>
                  <a:cubicBezTo>
                    <a:pt x="2215034" y="988169"/>
                    <a:pt x="2221917" y="986033"/>
                    <a:pt x="2227097" y="981717"/>
                  </a:cubicBezTo>
                  <a:cubicBezTo>
                    <a:pt x="2233192" y="976638"/>
                    <a:pt x="2238316" y="970498"/>
                    <a:pt x="2243926" y="964888"/>
                  </a:cubicBezTo>
                  <a:lnTo>
                    <a:pt x="2255146" y="931229"/>
                  </a:lnTo>
                  <a:lnTo>
                    <a:pt x="2260755" y="914400"/>
                  </a:lnTo>
                  <a:cubicBezTo>
                    <a:pt x="2258885" y="906920"/>
                    <a:pt x="2259423" y="898375"/>
                    <a:pt x="2255146" y="891960"/>
                  </a:cubicBezTo>
                  <a:cubicBezTo>
                    <a:pt x="2251406" y="886350"/>
                    <a:pt x="2244477" y="883479"/>
                    <a:pt x="2238316" y="880741"/>
                  </a:cubicBezTo>
                  <a:cubicBezTo>
                    <a:pt x="2227509" y="875938"/>
                    <a:pt x="2215877" y="873261"/>
                    <a:pt x="2204657" y="869521"/>
                  </a:cubicBezTo>
                  <a:cubicBezTo>
                    <a:pt x="2199047" y="867651"/>
                    <a:pt x="2193682" y="864747"/>
                    <a:pt x="2187828" y="863911"/>
                  </a:cubicBezTo>
                  <a:lnTo>
                    <a:pt x="2148559" y="858302"/>
                  </a:lnTo>
                  <a:cubicBezTo>
                    <a:pt x="2142949" y="856432"/>
                    <a:pt x="2137019" y="855337"/>
                    <a:pt x="2131730" y="852692"/>
                  </a:cubicBezTo>
                  <a:cubicBezTo>
                    <a:pt x="2114540" y="844097"/>
                    <a:pt x="2117297" y="838426"/>
                    <a:pt x="2098071" y="835862"/>
                  </a:cubicBezTo>
                  <a:cubicBezTo>
                    <a:pt x="2075751" y="832886"/>
                    <a:pt x="2053192" y="832122"/>
                    <a:pt x="2030753" y="830252"/>
                  </a:cubicBezTo>
                  <a:cubicBezTo>
                    <a:pt x="2019315" y="795940"/>
                    <a:pt x="2022149" y="811938"/>
                    <a:pt x="2030753" y="751715"/>
                  </a:cubicBezTo>
                  <a:cubicBezTo>
                    <a:pt x="2031589" y="745861"/>
                    <a:pt x="2032182" y="739067"/>
                    <a:pt x="2036363" y="734886"/>
                  </a:cubicBezTo>
                  <a:cubicBezTo>
                    <a:pt x="2045898" y="725351"/>
                    <a:pt x="2059234" y="720537"/>
                    <a:pt x="2070022" y="712446"/>
                  </a:cubicBezTo>
                  <a:lnTo>
                    <a:pt x="2092461" y="695617"/>
                  </a:lnTo>
                  <a:cubicBezTo>
                    <a:pt x="2096201" y="690007"/>
                    <a:pt x="2098416" y="682999"/>
                    <a:pt x="2103681" y="678787"/>
                  </a:cubicBezTo>
                  <a:cubicBezTo>
                    <a:pt x="2108298" y="675093"/>
                    <a:pt x="2116329" y="677359"/>
                    <a:pt x="2120510" y="673178"/>
                  </a:cubicBezTo>
                  <a:cubicBezTo>
                    <a:pt x="2130045" y="663643"/>
                    <a:pt x="2133414" y="649054"/>
                    <a:pt x="2142949" y="639519"/>
                  </a:cubicBezTo>
                  <a:lnTo>
                    <a:pt x="2187828" y="594640"/>
                  </a:lnTo>
                  <a:cubicBezTo>
                    <a:pt x="2193438" y="589030"/>
                    <a:pt x="2200256" y="584412"/>
                    <a:pt x="2204657" y="577811"/>
                  </a:cubicBezTo>
                  <a:cubicBezTo>
                    <a:pt x="2220278" y="554380"/>
                    <a:pt x="2211109" y="565749"/>
                    <a:pt x="2232706" y="544152"/>
                  </a:cubicBezTo>
                  <a:cubicBezTo>
                    <a:pt x="2243435" y="511964"/>
                    <a:pt x="2230632" y="542011"/>
                    <a:pt x="2255146" y="510493"/>
                  </a:cubicBezTo>
                  <a:cubicBezTo>
                    <a:pt x="2263425" y="499849"/>
                    <a:pt x="2270105" y="488054"/>
                    <a:pt x="2277585" y="476834"/>
                  </a:cubicBezTo>
                  <a:lnTo>
                    <a:pt x="2288805" y="460005"/>
                  </a:lnTo>
                  <a:cubicBezTo>
                    <a:pt x="2292545" y="448785"/>
                    <a:pt x="2299487" y="438160"/>
                    <a:pt x="2300024" y="426346"/>
                  </a:cubicBezTo>
                  <a:cubicBezTo>
                    <a:pt x="2303732" y="344772"/>
                    <a:pt x="2296068" y="333605"/>
                    <a:pt x="2311244" y="280490"/>
                  </a:cubicBezTo>
                  <a:cubicBezTo>
                    <a:pt x="2312869" y="274804"/>
                    <a:pt x="2314525" y="269096"/>
                    <a:pt x="2316854" y="263661"/>
                  </a:cubicBezTo>
                  <a:cubicBezTo>
                    <a:pt x="2331509" y="229465"/>
                    <a:pt x="2322266" y="251557"/>
                    <a:pt x="2344903" y="224392"/>
                  </a:cubicBezTo>
                  <a:cubicBezTo>
                    <a:pt x="2368277" y="196343"/>
                    <a:pt x="2342096" y="216913"/>
                    <a:pt x="2372952" y="196343"/>
                  </a:cubicBezTo>
                  <a:cubicBezTo>
                    <a:pt x="2376692" y="190733"/>
                    <a:pt x="2381156" y="185544"/>
                    <a:pt x="2384171" y="179514"/>
                  </a:cubicBezTo>
                  <a:cubicBezTo>
                    <a:pt x="2396672" y="154511"/>
                    <a:pt x="2389060" y="128682"/>
                    <a:pt x="2384171" y="100976"/>
                  </a:cubicBezTo>
                  <a:cubicBezTo>
                    <a:pt x="2377940" y="65667"/>
                    <a:pt x="2378733" y="71171"/>
                    <a:pt x="2356122" y="56098"/>
                  </a:cubicBezTo>
                  <a:cubicBezTo>
                    <a:pt x="2335392" y="25000"/>
                    <a:pt x="2356765" y="49599"/>
                    <a:pt x="2328073" y="33659"/>
                  </a:cubicBezTo>
                  <a:cubicBezTo>
                    <a:pt x="2316285" y="27110"/>
                    <a:pt x="2307207" y="15483"/>
                    <a:pt x="2294414" y="11219"/>
                  </a:cubicBezTo>
                  <a:lnTo>
                    <a:pt x="2260755" y="0"/>
                  </a:lnTo>
                  <a:close/>
                </a:path>
              </a:pathLst>
            </a:cu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A0C69B1E-5BCF-465B-8016-A2FAEBBCC5E9}"/>
                </a:ext>
              </a:extLst>
            </p:cNvPr>
            <p:cNvSpPr/>
            <p:nvPr/>
          </p:nvSpPr>
          <p:spPr>
            <a:xfrm>
              <a:off x="2601517" y="3833281"/>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出雲市</a:t>
              </a:r>
            </a:p>
          </p:txBody>
        </p:sp>
        <p:sp>
          <p:nvSpPr>
            <p:cNvPr id="30" name="正方形/長方形 29">
              <a:extLst>
                <a:ext uri="{FF2B5EF4-FFF2-40B4-BE49-F238E27FC236}">
                  <a16:creationId xmlns:a16="http://schemas.microsoft.com/office/drawing/2014/main" id="{2DE90BCA-ACB0-41C3-933C-1625F87E0AD3}"/>
                </a:ext>
              </a:extLst>
            </p:cNvPr>
            <p:cNvSpPr/>
            <p:nvPr/>
          </p:nvSpPr>
          <p:spPr>
            <a:xfrm>
              <a:off x="2672865" y="4378455"/>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飯南町</a:t>
              </a:r>
            </a:p>
          </p:txBody>
        </p:sp>
        <p:sp>
          <p:nvSpPr>
            <p:cNvPr id="31" name="正方形/長方形 30">
              <a:extLst>
                <a:ext uri="{FF2B5EF4-FFF2-40B4-BE49-F238E27FC236}">
                  <a16:creationId xmlns:a16="http://schemas.microsoft.com/office/drawing/2014/main" id="{10DEE02D-9933-44A6-B392-628242310A74}"/>
                </a:ext>
              </a:extLst>
            </p:cNvPr>
            <p:cNvSpPr/>
            <p:nvPr/>
          </p:nvSpPr>
          <p:spPr>
            <a:xfrm>
              <a:off x="2074463" y="4579158"/>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川本町</a:t>
              </a:r>
            </a:p>
          </p:txBody>
        </p:sp>
        <p:sp>
          <p:nvSpPr>
            <p:cNvPr id="32" name="正方形/長方形 31">
              <a:extLst>
                <a:ext uri="{FF2B5EF4-FFF2-40B4-BE49-F238E27FC236}">
                  <a16:creationId xmlns:a16="http://schemas.microsoft.com/office/drawing/2014/main" id="{9FEAD5C9-1E87-43C7-972F-5376D6E871E7}"/>
                </a:ext>
              </a:extLst>
            </p:cNvPr>
            <p:cNvSpPr/>
            <p:nvPr/>
          </p:nvSpPr>
          <p:spPr>
            <a:xfrm>
              <a:off x="2336979" y="4432594"/>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美郷町</a:t>
              </a:r>
            </a:p>
          </p:txBody>
        </p:sp>
        <p:sp>
          <p:nvSpPr>
            <p:cNvPr id="41" name="正方形/長方形 40">
              <a:extLst>
                <a:ext uri="{FF2B5EF4-FFF2-40B4-BE49-F238E27FC236}">
                  <a16:creationId xmlns:a16="http://schemas.microsoft.com/office/drawing/2014/main" id="{FFE7FEFE-8ADC-4459-95C2-92F9309DA351}"/>
                </a:ext>
              </a:extLst>
            </p:cNvPr>
            <p:cNvSpPr/>
            <p:nvPr/>
          </p:nvSpPr>
          <p:spPr>
            <a:xfrm>
              <a:off x="2139520" y="4802559"/>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BIZ UDPゴシック" panose="020B0400000000000000" pitchFamily="50" charset="-128"/>
                  <a:ea typeface="BIZ UDPゴシック" panose="020B0400000000000000" pitchFamily="50" charset="-128"/>
                </a:rPr>
                <a:t>邑南町</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42" name="正方形/長方形 41">
              <a:extLst>
                <a:ext uri="{FF2B5EF4-FFF2-40B4-BE49-F238E27FC236}">
                  <a16:creationId xmlns:a16="http://schemas.microsoft.com/office/drawing/2014/main" id="{C9A86D50-9BBC-4168-86D2-7DE5B0357EDB}"/>
                </a:ext>
              </a:extLst>
            </p:cNvPr>
            <p:cNvSpPr/>
            <p:nvPr/>
          </p:nvSpPr>
          <p:spPr>
            <a:xfrm>
              <a:off x="2818116" y="4984008"/>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三次市</a:t>
              </a:r>
            </a:p>
          </p:txBody>
        </p:sp>
        <p:sp>
          <p:nvSpPr>
            <p:cNvPr id="43" name="正方形/長方形 42">
              <a:extLst>
                <a:ext uri="{FF2B5EF4-FFF2-40B4-BE49-F238E27FC236}">
                  <a16:creationId xmlns:a16="http://schemas.microsoft.com/office/drawing/2014/main" id="{8668EBA8-414F-4B90-B6B2-DC1783EAF795}"/>
                </a:ext>
              </a:extLst>
            </p:cNvPr>
            <p:cNvSpPr/>
            <p:nvPr/>
          </p:nvSpPr>
          <p:spPr>
            <a:xfrm>
              <a:off x="1469711" y="4915201"/>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浜田市</a:t>
              </a:r>
            </a:p>
          </p:txBody>
        </p:sp>
        <p:sp>
          <p:nvSpPr>
            <p:cNvPr id="44" name="正方形/長方形 43">
              <a:extLst>
                <a:ext uri="{FF2B5EF4-FFF2-40B4-BE49-F238E27FC236}">
                  <a16:creationId xmlns:a16="http://schemas.microsoft.com/office/drawing/2014/main" id="{7F4E81A3-163B-4147-B319-1D223BD8B7B0}"/>
                </a:ext>
              </a:extLst>
            </p:cNvPr>
            <p:cNvSpPr/>
            <p:nvPr/>
          </p:nvSpPr>
          <p:spPr>
            <a:xfrm>
              <a:off x="1147750" y="5317635"/>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益田市</a:t>
              </a:r>
            </a:p>
          </p:txBody>
        </p:sp>
        <p:sp>
          <p:nvSpPr>
            <p:cNvPr id="45" name="正方形/長方形 44">
              <a:extLst>
                <a:ext uri="{FF2B5EF4-FFF2-40B4-BE49-F238E27FC236}">
                  <a16:creationId xmlns:a16="http://schemas.microsoft.com/office/drawing/2014/main" id="{2CDA7F13-AD88-4C15-8196-4CF8B495C4DF}"/>
                </a:ext>
              </a:extLst>
            </p:cNvPr>
            <p:cNvSpPr/>
            <p:nvPr/>
          </p:nvSpPr>
          <p:spPr>
            <a:xfrm>
              <a:off x="1039399" y="5859617"/>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吉賀町</a:t>
              </a:r>
            </a:p>
          </p:txBody>
        </p:sp>
        <p:sp>
          <p:nvSpPr>
            <p:cNvPr id="46" name="正方形/長方形 45">
              <a:extLst>
                <a:ext uri="{FF2B5EF4-FFF2-40B4-BE49-F238E27FC236}">
                  <a16:creationId xmlns:a16="http://schemas.microsoft.com/office/drawing/2014/main" id="{E1C49DC2-00F3-4070-B1D1-D3B9D4652E98}"/>
                </a:ext>
              </a:extLst>
            </p:cNvPr>
            <p:cNvSpPr/>
            <p:nvPr/>
          </p:nvSpPr>
          <p:spPr>
            <a:xfrm>
              <a:off x="1389302" y="6340010"/>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岩国市</a:t>
              </a:r>
            </a:p>
          </p:txBody>
        </p:sp>
        <p:sp>
          <p:nvSpPr>
            <p:cNvPr id="47" name="正方形/長方形 46">
              <a:extLst>
                <a:ext uri="{FF2B5EF4-FFF2-40B4-BE49-F238E27FC236}">
                  <a16:creationId xmlns:a16="http://schemas.microsoft.com/office/drawing/2014/main" id="{3B2C8EDB-6BE3-451A-BEF3-7B1AC944337D}"/>
                </a:ext>
              </a:extLst>
            </p:cNvPr>
            <p:cNvSpPr/>
            <p:nvPr/>
          </p:nvSpPr>
          <p:spPr>
            <a:xfrm>
              <a:off x="892704" y="7156598"/>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上関町</a:t>
              </a:r>
            </a:p>
          </p:txBody>
        </p:sp>
        <p:sp>
          <p:nvSpPr>
            <p:cNvPr id="48" name="正方形/長方形 47">
              <a:extLst>
                <a:ext uri="{FF2B5EF4-FFF2-40B4-BE49-F238E27FC236}">
                  <a16:creationId xmlns:a16="http://schemas.microsoft.com/office/drawing/2014/main" id="{0C197522-E28A-4A3E-9A88-0A2B20A0CFB1}"/>
                </a:ext>
              </a:extLst>
            </p:cNvPr>
            <p:cNvSpPr/>
            <p:nvPr/>
          </p:nvSpPr>
          <p:spPr>
            <a:xfrm>
              <a:off x="808063" y="6957056"/>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平生町</a:t>
              </a:r>
            </a:p>
          </p:txBody>
        </p:sp>
        <p:sp>
          <p:nvSpPr>
            <p:cNvPr id="49" name="正方形/長方形 48">
              <a:extLst>
                <a:ext uri="{FF2B5EF4-FFF2-40B4-BE49-F238E27FC236}">
                  <a16:creationId xmlns:a16="http://schemas.microsoft.com/office/drawing/2014/main" id="{6C4970ED-B1D3-482F-8CBA-0BFCA9FA1826}"/>
                </a:ext>
              </a:extLst>
            </p:cNvPr>
            <p:cNvSpPr/>
            <p:nvPr/>
          </p:nvSpPr>
          <p:spPr>
            <a:xfrm>
              <a:off x="800404" y="6535149"/>
              <a:ext cx="792088"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BIZ UDPゴシック" panose="020B0400000000000000" pitchFamily="50" charset="-128"/>
                  <a:ea typeface="BIZ UDPゴシック" panose="020B0400000000000000" pitchFamily="50" charset="-128"/>
                </a:rPr>
                <a:t>田布施町</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48CF5A50-8544-44D1-A1D3-DBD8533BC75C}"/>
                </a:ext>
              </a:extLst>
            </p:cNvPr>
            <p:cNvSpPr/>
            <p:nvPr/>
          </p:nvSpPr>
          <p:spPr>
            <a:xfrm>
              <a:off x="1512222" y="6743823"/>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柳井市</a:t>
              </a:r>
            </a:p>
          </p:txBody>
        </p:sp>
        <p:sp>
          <p:nvSpPr>
            <p:cNvPr id="51" name="正方形/長方形 50">
              <a:extLst>
                <a:ext uri="{FF2B5EF4-FFF2-40B4-BE49-F238E27FC236}">
                  <a16:creationId xmlns:a16="http://schemas.microsoft.com/office/drawing/2014/main" id="{332219D1-D35C-43F4-B73F-3F81525A56E9}"/>
                </a:ext>
              </a:extLst>
            </p:cNvPr>
            <p:cNvSpPr/>
            <p:nvPr/>
          </p:nvSpPr>
          <p:spPr>
            <a:xfrm>
              <a:off x="1639712" y="6977918"/>
              <a:ext cx="9361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BIZ UDPゴシック" panose="020B0400000000000000" pitchFamily="50" charset="-128"/>
                  <a:ea typeface="BIZ UDPゴシック" panose="020B0400000000000000" pitchFamily="50" charset="-128"/>
                </a:rPr>
                <a:t>周防大島町</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52" name="正方形/長方形 51">
              <a:extLst>
                <a:ext uri="{FF2B5EF4-FFF2-40B4-BE49-F238E27FC236}">
                  <a16:creationId xmlns:a16="http://schemas.microsoft.com/office/drawing/2014/main" id="{AF713AA2-BCBD-48EA-8E77-423CD4B96265}"/>
                </a:ext>
              </a:extLst>
            </p:cNvPr>
            <p:cNvSpPr/>
            <p:nvPr/>
          </p:nvSpPr>
          <p:spPr>
            <a:xfrm>
              <a:off x="1657275" y="5420045"/>
              <a:ext cx="792088"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安芸太田町</a:t>
              </a:r>
            </a:p>
          </p:txBody>
        </p:sp>
        <p:sp>
          <p:nvSpPr>
            <p:cNvPr id="54" name="正方形/長方形 53">
              <a:extLst>
                <a:ext uri="{FF2B5EF4-FFF2-40B4-BE49-F238E27FC236}">
                  <a16:creationId xmlns:a16="http://schemas.microsoft.com/office/drawing/2014/main" id="{AAA2D11F-A97E-42DF-938B-1027EDAA5388}"/>
                </a:ext>
              </a:extLst>
            </p:cNvPr>
            <p:cNvSpPr/>
            <p:nvPr/>
          </p:nvSpPr>
          <p:spPr>
            <a:xfrm>
              <a:off x="1491845" y="5821629"/>
              <a:ext cx="751140"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廿日市市</a:t>
              </a:r>
              <a:endParaRPr kumimoji="1" lang="ja-JP" altLang="en-US" sz="1050" b="1" dirty="0">
                <a:solidFill>
                  <a:schemeClr val="tx1"/>
                </a:solidFill>
                <a:latin typeface="BIZ UDPゴシック" panose="020B0400000000000000" pitchFamily="50" charset="-128"/>
                <a:ea typeface="BIZ UDPゴシック" panose="020B0400000000000000" pitchFamily="50" charset="-128"/>
              </a:endParaRPr>
            </a:p>
          </p:txBody>
        </p:sp>
        <p:cxnSp>
          <p:nvCxnSpPr>
            <p:cNvPr id="61" name="直線コネクタ 60">
              <a:extLst>
                <a:ext uri="{FF2B5EF4-FFF2-40B4-BE49-F238E27FC236}">
                  <a16:creationId xmlns:a16="http://schemas.microsoft.com/office/drawing/2014/main" id="{5FF257BD-3E39-43C6-8374-C4513BB583F4}"/>
                </a:ext>
              </a:extLst>
            </p:cNvPr>
            <p:cNvCxnSpPr>
              <a:cxnSpLocks/>
            </p:cNvCxnSpPr>
            <p:nvPr/>
          </p:nvCxnSpPr>
          <p:spPr>
            <a:xfrm>
              <a:off x="1305817" y="7101940"/>
              <a:ext cx="441452" cy="6157"/>
            </a:xfrm>
            <a:prstGeom prst="line">
              <a:avLst/>
            </a:prstGeom>
          </p:spPr>
          <p:style>
            <a:lnRef idx="1">
              <a:schemeClr val="dk1"/>
            </a:lnRef>
            <a:fillRef idx="0">
              <a:schemeClr val="dk1"/>
            </a:fillRef>
            <a:effectRef idx="0">
              <a:schemeClr val="dk1"/>
            </a:effectRef>
            <a:fontRef idx="minor">
              <a:schemeClr val="tx1"/>
            </a:fontRef>
          </p:style>
        </p:cxnSp>
        <p:cxnSp>
          <p:nvCxnSpPr>
            <p:cNvPr id="63" name="直線コネクタ 62">
              <a:extLst>
                <a:ext uri="{FF2B5EF4-FFF2-40B4-BE49-F238E27FC236}">
                  <a16:creationId xmlns:a16="http://schemas.microsoft.com/office/drawing/2014/main" id="{BD0E67A3-8B59-487F-9BFD-EAE02C478B16}"/>
                </a:ext>
              </a:extLst>
            </p:cNvPr>
            <p:cNvCxnSpPr>
              <a:cxnSpLocks/>
            </p:cNvCxnSpPr>
            <p:nvPr/>
          </p:nvCxnSpPr>
          <p:spPr>
            <a:xfrm>
              <a:off x="1303872" y="6756362"/>
              <a:ext cx="308901" cy="248919"/>
            </a:xfrm>
            <a:prstGeom prst="line">
              <a:avLst/>
            </a:prstGeom>
          </p:spPr>
          <p:style>
            <a:lnRef idx="1">
              <a:schemeClr val="dk1"/>
            </a:lnRef>
            <a:fillRef idx="0">
              <a:schemeClr val="dk1"/>
            </a:fillRef>
            <a:effectRef idx="0">
              <a:schemeClr val="dk1"/>
            </a:effectRef>
            <a:fontRef idx="minor">
              <a:schemeClr val="tx1"/>
            </a:fontRef>
          </p:style>
        </p:cxnSp>
        <p:sp>
          <p:nvSpPr>
            <p:cNvPr id="72" name="正方形/長方形 71">
              <a:extLst>
                <a:ext uri="{FF2B5EF4-FFF2-40B4-BE49-F238E27FC236}">
                  <a16:creationId xmlns:a16="http://schemas.microsoft.com/office/drawing/2014/main" id="{653AA5B9-8A25-439C-B231-0AF9197FA77D}"/>
                </a:ext>
              </a:extLst>
            </p:cNvPr>
            <p:cNvSpPr/>
            <p:nvPr/>
          </p:nvSpPr>
          <p:spPr>
            <a:xfrm>
              <a:off x="1975328" y="5735664"/>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BIZ UDPゴシック" panose="020B0400000000000000" pitchFamily="50" charset="-128"/>
                  <a:ea typeface="BIZ UDPゴシック" panose="020B0400000000000000" pitchFamily="50" charset="-128"/>
                </a:rPr>
                <a:t>府中町</a:t>
              </a:r>
              <a:endParaRPr kumimoji="1" lang="ja-JP" altLang="en-US" sz="900" b="1" dirty="0">
                <a:solidFill>
                  <a:schemeClr val="tx1"/>
                </a:solidFill>
                <a:latin typeface="BIZ UDPゴシック" panose="020B0400000000000000" pitchFamily="50" charset="-128"/>
                <a:ea typeface="BIZ UDPゴシック" panose="020B0400000000000000" pitchFamily="50" charset="-128"/>
              </a:endParaRPr>
            </a:p>
          </p:txBody>
        </p:sp>
        <p:sp>
          <p:nvSpPr>
            <p:cNvPr id="77" name="正方形/長方形 76">
              <a:extLst>
                <a:ext uri="{FF2B5EF4-FFF2-40B4-BE49-F238E27FC236}">
                  <a16:creationId xmlns:a16="http://schemas.microsoft.com/office/drawing/2014/main" id="{219D847D-29E7-47B2-AF10-E590E72B4521}"/>
                </a:ext>
              </a:extLst>
            </p:cNvPr>
            <p:cNvSpPr/>
            <p:nvPr/>
          </p:nvSpPr>
          <p:spPr>
            <a:xfrm>
              <a:off x="1926303" y="6297716"/>
              <a:ext cx="746563"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江田島市</a:t>
              </a:r>
            </a:p>
          </p:txBody>
        </p:sp>
        <p:sp>
          <p:nvSpPr>
            <p:cNvPr id="80" name="正方形/長方形 79">
              <a:extLst>
                <a:ext uri="{FF2B5EF4-FFF2-40B4-BE49-F238E27FC236}">
                  <a16:creationId xmlns:a16="http://schemas.microsoft.com/office/drawing/2014/main" id="{A82ABC20-1DA3-482A-8B22-63F2776B17FB}"/>
                </a:ext>
              </a:extLst>
            </p:cNvPr>
            <p:cNvSpPr/>
            <p:nvPr/>
          </p:nvSpPr>
          <p:spPr>
            <a:xfrm>
              <a:off x="2428555" y="5229840"/>
              <a:ext cx="848643"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安芸</a:t>
              </a:r>
              <a:r>
                <a:rPr kumimoji="1" lang="ja-JP" altLang="en-US" sz="1050" b="1" dirty="0">
                  <a:solidFill>
                    <a:schemeClr val="tx1"/>
                  </a:solidFill>
                  <a:latin typeface="BIZ UDPゴシック" panose="020B0400000000000000" pitchFamily="50" charset="-128"/>
                  <a:ea typeface="BIZ UDPゴシック" panose="020B0400000000000000" pitchFamily="50" charset="-128"/>
                </a:rPr>
                <a:t>高田市</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81" name="正方形/長方形 80">
              <a:extLst>
                <a:ext uri="{FF2B5EF4-FFF2-40B4-BE49-F238E27FC236}">
                  <a16:creationId xmlns:a16="http://schemas.microsoft.com/office/drawing/2014/main" id="{EF30FFA2-9C70-42D2-852F-D966A25754C7}"/>
                </a:ext>
              </a:extLst>
            </p:cNvPr>
            <p:cNvSpPr/>
            <p:nvPr/>
          </p:nvSpPr>
          <p:spPr>
            <a:xfrm>
              <a:off x="2145057" y="5563482"/>
              <a:ext cx="65570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広島市</a:t>
              </a:r>
            </a:p>
          </p:txBody>
        </p:sp>
        <p:sp>
          <p:nvSpPr>
            <p:cNvPr id="83" name="正方形/長方形 82">
              <a:extLst>
                <a:ext uri="{FF2B5EF4-FFF2-40B4-BE49-F238E27FC236}">
                  <a16:creationId xmlns:a16="http://schemas.microsoft.com/office/drawing/2014/main" id="{C631366E-3E4B-46E3-AC75-68782384E9B7}"/>
                </a:ext>
              </a:extLst>
            </p:cNvPr>
            <p:cNvSpPr/>
            <p:nvPr/>
          </p:nvSpPr>
          <p:spPr>
            <a:xfrm>
              <a:off x="1977849" y="5127899"/>
              <a:ext cx="732280"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BIZ UDPゴシック" panose="020B0400000000000000" pitchFamily="50" charset="-128"/>
                  <a:ea typeface="BIZ UDPゴシック" panose="020B0400000000000000" pitchFamily="50" charset="-128"/>
                </a:rPr>
                <a:t>北広島町</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84" name="正方形/長方形 83">
              <a:extLst>
                <a:ext uri="{FF2B5EF4-FFF2-40B4-BE49-F238E27FC236}">
                  <a16:creationId xmlns:a16="http://schemas.microsoft.com/office/drawing/2014/main" id="{BC49051E-41B2-4B6B-BCCA-06F6EB9973D3}"/>
                </a:ext>
              </a:extLst>
            </p:cNvPr>
            <p:cNvSpPr/>
            <p:nvPr/>
          </p:nvSpPr>
          <p:spPr>
            <a:xfrm>
              <a:off x="1808652" y="6548026"/>
              <a:ext cx="555864"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和木町</a:t>
              </a:r>
            </a:p>
          </p:txBody>
        </p:sp>
        <p:cxnSp>
          <p:nvCxnSpPr>
            <p:cNvPr id="85" name="直線コネクタ 84">
              <a:extLst>
                <a:ext uri="{FF2B5EF4-FFF2-40B4-BE49-F238E27FC236}">
                  <a16:creationId xmlns:a16="http://schemas.microsoft.com/office/drawing/2014/main" id="{3CF47BD5-BB35-416C-A9B6-08DEEBF6F065}"/>
                </a:ext>
              </a:extLst>
            </p:cNvPr>
            <p:cNvCxnSpPr>
              <a:cxnSpLocks/>
            </p:cNvCxnSpPr>
            <p:nvPr/>
          </p:nvCxnSpPr>
          <p:spPr>
            <a:xfrm flipH="1" flipV="1">
              <a:off x="1948093" y="6440740"/>
              <a:ext cx="130892" cy="201867"/>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a:extLst>
                <a:ext uri="{FF2B5EF4-FFF2-40B4-BE49-F238E27FC236}">
                  <a16:creationId xmlns:a16="http://schemas.microsoft.com/office/drawing/2014/main" id="{DBF69F1D-76B1-49AE-A070-B66476FE0F7B}"/>
                </a:ext>
              </a:extLst>
            </p:cNvPr>
            <p:cNvCxnSpPr>
              <a:cxnSpLocks/>
            </p:cNvCxnSpPr>
            <p:nvPr/>
          </p:nvCxnSpPr>
          <p:spPr>
            <a:xfrm>
              <a:off x="2313851" y="5929716"/>
              <a:ext cx="159058" cy="80289"/>
            </a:xfrm>
            <a:prstGeom prst="line">
              <a:avLst/>
            </a:prstGeom>
          </p:spPr>
          <p:style>
            <a:lnRef idx="1">
              <a:schemeClr val="dk1"/>
            </a:lnRef>
            <a:fillRef idx="0">
              <a:schemeClr val="dk1"/>
            </a:fillRef>
            <a:effectRef idx="0">
              <a:schemeClr val="dk1"/>
            </a:effectRef>
            <a:fontRef idx="minor">
              <a:schemeClr val="tx1"/>
            </a:fontRef>
          </p:style>
        </p:cxnSp>
        <p:sp>
          <p:nvSpPr>
            <p:cNvPr id="87" name="正方形/長方形 86">
              <a:extLst>
                <a:ext uri="{FF2B5EF4-FFF2-40B4-BE49-F238E27FC236}">
                  <a16:creationId xmlns:a16="http://schemas.microsoft.com/office/drawing/2014/main" id="{19E6FAC2-76FB-481B-828C-88079A48817F}"/>
                </a:ext>
              </a:extLst>
            </p:cNvPr>
            <p:cNvSpPr/>
            <p:nvPr/>
          </p:nvSpPr>
          <p:spPr>
            <a:xfrm>
              <a:off x="2590946" y="5615612"/>
              <a:ext cx="746563"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BIZ UDPゴシック" panose="020B0400000000000000" pitchFamily="50" charset="-128"/>
                  <a:ea typeface="BIZ UDPゴシック" panose="020B0400000000000000" pitchFamily="50" charset="-128"/>
                </a:rPr>
                <a:t>東広島市</a:t>
              </a:r>
              <a:endParaRPr kumimoji="1" lang="ja-JP" altLang="en-US" sz="900" b="1" dirty="0">
                <a:solidFill>
                  <a:schemeClr val="tx1"/>
                </a:solidFill>
                <a:latin typeface="BIZ UDPゴシック" panose="020B0400000000000000" pitchFamily="50" charset="-128"/>
                <a:ea typeface="BIZ UDPゴシック" panose="020B0400000000000000" pitchFamily="50" charset="-128"/>
              </a:endParaRPr>
            </a:p>
          </p:txBody>
        </p:sp>
        <p:sp>
          <p:nvSpPr>
            <p:cNvPr id="89" name="正方形/長方形 88">
              <a:extLst>
                <a:ext uri="{FF2B5EF4-FFF2-40B4-BE49-F238E27FC236}">
                  <a16:creationId xmlns:a16="http://schemas.microsoft.com/office/drawing/2014/main" id="{420B3222-7D8D-42D3-90EB-BCED9FD6C2C3}"/>
                </a:ext>
              </a:extLst>
            </p:cNvPr>
            <p:cNvSpPr/>
            <p:nvPr/>
          </p:nvSpPr>
          <p:spPr>
            <a:xfrm>
              <a:off x="3106262" y="5407982"/>
              <a:ext cx="540898" cy="192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BIZ UDPゴシック" panose="020B0400000000000000" pitchFamily="50" charset="-128"/>
                  <a:ea typeface="BIZ UDPゴシック" panose="020B0400000000000000" pitchFamily="50" charset="-128"/>
                </a:rPr>
                <a:t>世羅町</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90" name="正方形/長方形 89">
              <a:extLst>
                <a:ext uri="{FF2B5EF4-FFF2-40B4-BE49-F238E27FC236}">
                  <a16:creationId xmlns:a16="http://schemas.microsoft.com/office/drawing/2014/main" id="{B304F821-B3D4-49D5-BF01-D4D8398C778B}"/>
                </a:ext>
              </a:extLst>
            </p:cNvPr>
            <p:cNvSpPr/>
            <p:nvPr/>
          </p:nvSpPr>
          <p:spPr>
            <a:xfrm>
              <a:off x="3028310" y="5737296"/>
              <a:ext cx="746563" cy="289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BIZ UDPゴシック" panose="020B0400000000000000" pitchFamily="50" charset="-128"/>
                  <a:ea typeface="BIZ UDPゴシック" panose="020B0400000000000000" pitchFamily="50" charset="-128"/>
                </a:rPr>
                <a:t>三原</a:t>
              </a:r>
              <a:r>
                <a:rPr kumimoji="1" lang="ja-JP" altLang="en-US" sz="900" b="1" dirty="0">
                  <a:solidFill>
                    <a:schemeClr val="tx1"/>
                  </a:solidFill>
                  <a:latin typeface="BIZ UDPゴシック" panose="020B0400000000000000" pitchFamily="50" charset="-128"/>
                  <a:ea typeface="BIZ UDPゴシック" panose="020B0400000000000000" pitchFamily="50" charset="-128"/>
                </a:rPr>
                <a:t>市</a:t>
              </a:r>
            </a:p>
          </p:txBody>
        </p:sp>
        <p:sp>
          <p:nvSpPr>
            <p:cNvPr id="91" name="正方形/長方形 90">
              <a:extLst>
                <a:ext uri="{FF2B5EF4-FFF2-40B4-BE49-F238E27FC236}">
                  <a16:creationId xmlns:a16="http://schemas.microsoft.com/office/drawing/2014/main" id="{CA9952C2-6A4C-4F82-BAA4-76C866EB8278}"/>
                </a:ext>
              </a:extLst>
            </p:cNvPr>
            <p:cNvSpPr/>
            <p:nvPr/>
          </p:nvSpPr>
          <p:spPr>
            <a:xfrm>
              <a:off x="2963728" y="5909123"/>
              <a:ext cx="535950" cy="204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BIZ UDPゴシック" panose="020B0400000000000000" pitchFamily="50" charset="-128"/>
                  <a:ea typeface="BIZ UDPゴシック" panose="020B0400000000000000" pitchFamily="50" charset="-128"/>
                </a:rPr>
                <a:t>竹原市</a:t>
              </a:r>
              <a:endParaRPr kumimoji="1" lang="ja-JP" altLang="en-US" sz="900" b="1" dirty="0">
                <a:solidFill>
                  <a:schemeClr val="tx1"/>
                </a:solidFill>
                <a:latin typeface="BIZ UDPゴシック" panose="020B0400000000000000" pitchFamily="50" charset="-128"/>
                <a:ea typeface="BIZ UDPゴシック" panose="020B0400000000000000" pitchFamily="50" charset="-128"/>
              </a:endParaRPr>
            </a:p>
          </p:txBody>
        </p:sp>
        <p:sp>
          <p:nvSpPr>
            <p:cNvPr id="92" name="正方形/長方形 91">
              <a:extLst>
                <a:ext uri="{FF2B5EF4-FFF2-40B4-BE49-F238E27FC236}">
                  <a16:creationId xmlns:a16="http://schemas.microsoft.com/office/drawing/2014/main" id="{737BA7F2-FEE0-47F7-A6D3-598D6D1E9097}"/>
                </a:ext>
              </a:extLst>
            </p:cNvPr>
            <p:cNvSpPr/>
            <p:nvPr/>
          </p:nvSpPr>
          <p:spPr>
            <a:xfrm>
              <a:off x="2695111" y="5971150"/>
              <a:ext cx="457200" cy="1948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BIZ UDPゴシック" panose="020B0400000000000000" pitchFamily="50" charset="-128"/>
                  <a:ea typeface="BIZ UDPゴシック" panose="020B0400000000000000" pitchFamily="50" charset="-128"/>
                </a:rPr>
                <a:t>熊野町</a:t>
              </a:r>
              <a:endParaRPr kumimoji="1" lang="ja-JP" altLang="en-US" sz="900" b="1" dirty="0">
                <a:solidFill>
                  <a:schemeClr val="tx1"/>
                </a:solidFill>
                <a:latin typeface="BIZ UDPゴシック" panose="020B0400000000000000" pitchFamily="50" charset="-128"/>
                <a:ea typeface="BIZ UDPゴシック" panose="020B0400000000000000" pitchFamily="50" charset="-128"/>
              </a:endParaRPr>
            </a:p>
          </p:txBody>
        </p:sp>
        <p:sp>
          <p:nvSpPr>
            <p:cNvPr id="93" name="正方形/長方形 92">
              <a:extLst>
                <a:ext uri="{FF2B5EF4-FFF2-40B4-BE49-F238E27FC236}">
                  <a16:creationId xmlns:a16="http://schemas.microsoft.com/office/drawing/2014/main" id="{471C41A7-2440-4300-A490-D5C02AF28E5D}"/>
                </a:ext>
              </a:extLst>
            </p:cNvPr>
            <p:cNvSpPr/>
            <p:nvPr/>
          </p:nvSpPr>
          <p:spPr>
            <a:xfrm>
              <a:off x="2508513" y="6191954"/>
              <a:ext cx="423664" cy="1821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BIZ UDPゴシック" panose="020B0400000000000000" pitchFamily="50" charset="-128"/>
                  <a:ea typeface="BIZ UDPゴシック" panose="020B0400000000000000" pitchFamily="50" charset="-128"/>
                </a:rPr>
                <a:t>呉市</a:t>
              </a:r>
            </a:p>
          </p:txBody>
        </p:sp>
        <p:sp>
          <p:nvSpPr>
            <p:cNvPr id="94" name="正方形/長方形 93">
              <a:extLst>
                <a:ext uri="{FF2B5EF4-FFF2-40B4-BE49-F238E27FC236}">
                  <a16:creationId xmlns:a16="http://schemas.microsoft.com/office/drawing/2014/main" id="{89AD0378-BDED-4844-BE99-0C5E70B7D79F}"/>
                </a:ext>
              </a:extLst>
            </p:cNvPr>
            <p:cNvSpPr/>
            <p:nvPr/>
          </p:nvSpPr>
          <p:spPr>
            <a:xfrm>
              <a:off x="2416627" y="5827171"/>
              <a:ext cx="481876" cy="1748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BIZ UDPゴシック" panose="020B0400000000000000" pitchFamily="50" charset="-128"/>
                  <a:ea typeface="BIZ UDPゴシック" panose="020B0400000000000000" pitchFamily="50" charset="-128"/>
                </a:rPr>
                <a:t>海田町</a:t>
              </a:r>
              <a:endParaRPr kumimoji="1" lang="ja-JP" altLang="en-US" sz="900" b="1" dirty="0">
                <a:solidFill>
                  <a:schemeClr val="tx1"/>
                </a:solidFill>
                <a:latin typeface="BIZ UDPゴシック" panose="020B0400000000000000" pitchFamily="50" charset="-128"/>
                <a:ea typeface="BIZ UDPゴシック" panose="020B0400000000000000" pitchFamily="50" charset="-128"/>
              </a:endParaRPr>
            </a:p>
          </p:txBody>
        </p:sp>
        <p:sp>
          <p:nvSpPr>
            <p:cNvPr id="95" name="正方形/長方形 94">
              <a:extLst>
                <a:ext uri="{FF2B5EF4-FFF2-40B4-BE49-F238E27FC236}">
                  <a16:creationId xmlns:a16="http://schemas.microsoft.com/office/drawing/2014/main" id="{EE547B1D-7D1C-4591-8BCD-B51C7A2EE880}"/>
                </a:ext>
              </a:extLst>
            </p:cNvPr>
            <p:cNvSpPr/>
            <p:nvPr/>
          </p:nvSpPr>
          <p:spPr>
            <a:xfrm>
              <a:off x="2035627" y="5970295"/>
              <a:ext cx="378693" cy="145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tx1"/>
                  </a:solidFill>
                  <a:latin typeface="BIZ UDPゴシック" panose="020B0400000000000000" pitchFamily="50" charset="-128"/>
                  <a:ea typeface="BIZ UDPゴシック" panose="020B0400000000000000" pitchFamily="50" charset="-128"/>
                </a:rPr>
                <a:t>坂町</a:t>
              </a:r>
              <a:endParaRPr kumimoji="1" lang="ja-JP" altLang="en-US" sz="900" b="1" dirty="0">
                <a:solidFill>
                  <a:schemeClr val="tx1"/>
                </a:solidFill>
                <a:latin typeface="BIZ UDPゴシック" panose="020B0400000000000000" pitchFamily="50" charset="-128"/>
                <a:ea typeface="BIZ UDPゴシック" panose="020B0400000000000000" pitchFamily="50" charset="-128"/>
              </a:endParaRPr>
            </a:p>
          </p:txBody>
        </p:sp>
        <p:cxnSp>
          <p:nvCxnSpPr>
            <p:cNvPr id="96" name="直線コネクタ 95">
              <a:extLst>
                <a:ext uri="{FF2B5EF4-FFF2-40B4-BE49-F238E27FC236}">
                  <a16:creationId xmlns:a16="http://schemas.microsoft.com/office/drawing/2014/main" id="{CDD113BA-C723-49BB-917D-7B507705843C}"/>
                </a:ext>
              </a:extLst>
            </p:cNvPr>
            <p:cNvCxnSpPr>
              <a:cxnSpLocks/>
            </p:cNvCxnSpPr>
            <p:nvPr/>
          </p:nvCxnSpPr>
          <p:spPr>
            <a:xfrm flipV="1">
              <a:off x="2598510" y="6073202"/>
              <a:ext cx="179874" cy="57768"/>
            </a:xfrm>
            <a:prstGeom prst="line">
              <a:avLst/>
            </a:prstGeom>
          </p:spPr>
          <p:style>
            <a:lnRef idx="1">
              <a:schemeClr val="dk1"/>
            </a:lnRef>
            <a:fillRef idx="0">
              <a:schemeClr val="dk1"/>
            </a:fillRef>
            <a:effectRef idx="0">
              <a:schemeClr val="dk1"/>
            </a:effectRef>
            <a:fontRef idx="minor">
              <a:schemeClr val="tx1"/>
            </a:fontRef>
          </p:style>
        </p:cxnSp>
        <p:cxnSp>
          <p:nvCxnSpPr>
            <p:cNvPr id="97" name="直線コネクタ 96">
              <a:extLst>
                <a:ext uri="{FF2B5EF4-FFF2-40B4-BE49-F238E27FC236}">
                  <a16:creationId xmlns:a16="http://schemas.microsoft.com/office/drawing/2014/main" id="{5B27E626-8B6F-4096-89E2-772DABBD1102}"/>
                </a:ext>
              </a:extLst>
            </p:cNvPr>
            <p:cNvCxnSpPr>
              <a:cxnSpLocks/>
            </p:cNvCxnSpPr>
            <p:nvPr/>
          </p:nvCxnSpPr>
          <p:spPr>
            <a:xfrm flipV="1">
              <a:off x="2571082" y="5966907"/>
              <a:ext cx="12073" cy="94419"/>
            </a:xfrm>
            <a:prstGeom prst="line">
              <a:avLst/>
            </a:prstGeom>
          </p:spPr>
          <p:style>
            <a:lnRef idx="1">
              <a:schemeClr val="dk1"/>
            </a:lnRef>
            <a:fillRef idx="0">
              <a:schemeClr val="dk1"/>
            </a:fillRef>
            <a:effectRef idx="0">
              <a:schemeClr val="dk1"/>
            </a:effectRef>
            <a:fontRef idx="minor">
              <a:schemeClr val="tx1"/>
            </a:fontRef>
          </p:style>
        </p:cxnSp>
        <p:sp>
          <p:nvSpPr>
            <p:cNvPr id="99" name="正方形/長方形 98">
              <a:extLst>
                <a:ext uri="{FF2B5EF4-FFF2-40B4-BE49-F238E27FC236}">
                  <a16:creationId xmlns:a16="http://schemas.microsoft.com/office/drawing/2014/main" id="{513D8539-A64D-452B-9F30-A7DA6FE40902}"/>
                </a:ext>
              </a:extLst>
            </p:cNvPr>
            <p:cNvSpPr/>
            <p:nvPr/>
          </p:nvSpPr>
          <p:spPr>
            <a:xfrm>
              <a:off x="2701080" y="6264372"/>
              <a:ext cx="684371" cy="186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tx1"/>
                  </a:solidFill>
                  <a:latin typeface="BIZ UDPゴシック" panose="020B0400000000000000" pitchFamily="50" charset="-128"/>
                  <a:ea typeface="BIZ UDPゴシック" panose="020B0400000000000000" pitchFamily="50" charset="-128"/>
                </a:rPr>
                <a:t>大崎上島町</a:t>
              </a:r>
              <a:endParaRPr kumimoji="1" lang="ja-JP" altLang="en-US" sz="800" b="1" dirty="0">
                <a:solidFill>
                  <a:schemeClr val="tx1"/>
                </a:solidFill>
                <a:latin typeface="BIZ UDPゴシック" panose="020B0400000000000000" pitchFamily="50" charset="-128"/>
                <a:ea typeface="BIZ UDPゴシック" panose="020B0400000000000000" pitchFamily="50" charset="-128"/>
              </a:endParaRPr>
            </a:p>
          </p:txBody>
        </p:sp>
      </p:grpSp>
      <p:cxnSp>
        <p:nvCxnSpPr>
          <p:cNvPr id="102" name="直線コネクタ 101">
            <a:extLst>
              <a:ext uri="{FF2B5EF4-FFF2-40B4-BE49-F238E27FC236}">
                <a16:creationId xmlns:a16="http://schemas.microsoft.com/office/drawing/2014/main" id="{B1DE7B03-CFF4-46EF-B58F-B4CA9B6E0CE2}"/>
              </a:ext>
            </a:extLst>
          </p:cNvPr>
          <p:cNvCxnSpPr>
            <a:cxnSpLocks/>
          </p:cNvCxnSpPr>
          <p:nvPr/>
        </p:nvCxnSpPr>
        <p:spPr>
          <a:xfrm flipH="1" flipV="1">
            <a:off x="9107634" y="4908814"/>
            <a:ext cx="251517" cy="122930"/>
          </a:xfrm>
          <a:prstGeom prst="line">
            <a:avLst/>
          </a:prstGeom>
        </p:spPr>
        <p:style>
          <a:lnRef idx="1">
            <a:schemeClr val="dk1"/>
          </a:lnRef>
          <a:fillRef idx="0">
            <a:schemeClr val="dk1"/>
          </a:fillRef>
          <a:effectRef idx="0">
            <a:schemeClr val="dk1"/>
          </a:effectRef>
          <a:fontRef idx="minor">
            <a:schemeClr val="tx1"/>
          </a:fontRef>
        </p:style>
      </p:cxnSp>
      <p:sp>
        <p:nvSpPr>
          <p:cNvPr id="117" name="テキスト ボックス 116">
            <a:extLst>
              <a:ext uri="{FF2B5EF4-FFF2-40B4-BE49-F238E27FC236}">
                <a16:creationId xmlns:a16="http://schemas.microsoft.com/office/drawing/2014/main" id="{4D2BA605-84D0-4648-8795-2FBFF6C7C99B}"/>
              </a:ext>
            </a:extLst>
          </p:cNvPr>
          <p:cNvSpPr txBox="1"/>
          <p:nvPr/>
        </p:nvSpPr>
        <p:spPr>
          <a:xfrm>
            <a:off x="10301685" y="5527909"/>
            <a:ext cx="1545003" cy="861774"/>
          </a:xfrm>
          <a:prstGeom prst="rect">
            <a:avLst/>
          </a:prstGeom>
          <a:solidFill>
            <a:schemeClr val="bg1">
              <a:alpha val="60000"/>
            </a:schemeClr>
          </a:solidFill>
        </p:spPr>
        <p:txBody>
          <a:bodyPr wrap="square" rtlCol="0">
            <a:spAutoFit/>
          </a:bodyPr>
          <a:lstStyle/>
          <a:p>
            <a:r>
              <a:rPr lang="ja-JP" altLang="en-US" sz="1000" dirty="0">
                <a:solidFill>
                  <a:schemeClr val="tx1">
                    <a:lumMod val="85000"/>
                    <a:lumOff val="15000"/>
                  </a:schemeClr>
                </a:solidFill>
                <a:latin typeface="BIZ UDPゴシック" panose="020B0400000000000000" pitchFamily="50" charset="-128"/>
                <a:ea typeface="BIZ UDPゴシック" panose="020B0400000000000000" pitchFamily="50" charset="-128"/>
                <a:cs typeface="メイリオ" pitchFamily="50" charset="-128"/>
              </a:rPr>
              <a:t>愛媛県松山市と近隣</a:t>
            </a:r>
            <a:endParaRPr lang="en-US" altLang="ja-JP" sz="1000" dirty="0">
              <a:solidFill>
                <a:schemeClr val="tx1">
                  <a:lumMod val="85000"/>
                  <a:lumOff val="15000"/>
                </a:schemeClr>
              </a:solidFill>
              <a:latin typeface="BIZ UDPゴシック" panose="020B0400000000000000" pitchFamily="50" charset="-128"/>
              <a:ea typeface="BIZ UDPゴシック" panose="020B0400000000000000" pitchFamily="50" charset="-128"/>
              <a:cs typeface="メイリオ" pitchFamily="50" charset="-128"/>
            </a:endParaRPr>
          </a:p>
          <a:p>
            <a:r>
              <a:rPr lang="ja-JP" altLang="en-US" sz="1000" dirty="0">
                <a:solidFill>
                  <a:schemeClr val="tx1">
                    <a:lumMod val="85000"/>
                    <a:lumOff val="15000"/>
                  </a:schemeClr>
                </a:solidFill>
                <a:latin typeface="BIZ UDPゴシック" panose="020B0400000000000000" pitchFamily="50" charset="-128"/>
                <a:ea typeface="BIZ UDPゴシック" panose="020B0400000000000000" pitchFamily="50" charset="-128"/>
                <a:cs typeface="メイリオ" pitchFamily="50" charset="-128"/>
              </a:rPr>
              <a:t>５市町で形成する圏域 </a:t>
            </a:r>
            <a:endParaRPr lang="en-US" altLang="ja-JP" sz="1000" dirty="0">
              <a:solidFill>
                <a:srgbClr val="FF0000"/>
              </a:solidFill>
              <a:latin typeface="UD デジタル 教科書体 NK-R" panose="02020400000000000000" pitchFamily="18" charset="-128"/>
              <a:ea typeface="UD デジタル 教科書体 NK-R" panose="02020400000000000000" pitchFamily="18" charset="-128"/>
            </a:endParaRPr>
          </a:p>
          <a:p>
            <a:r>
              <a:rPr lang="en-US" altLang="ja-JP" sz="1000" dirty="0">
                <a:solidFill>
                  <a:srgbClr val="FF0000"/>
                </a:solidFill>
                <a:latin typeface="BIZ UDPゴシック" panose="020B0400000000000000" pitchFamily="50" charset="-128"/>
                <a:ea typeface="BIZ UDPゴシック" panose="020B0400000000000000" pitchFamily="50" charset="-128"/>
              </a:rPr>
              <a:t>※</a:t>
            </a:r>
            <a:r>
              <a:rPr lang="ja-JP" altLang="en-US" sz="1000" dirty="0">
                <a:solidFill>
                  <a:srgbClr val="FF0000"/>
                </a:solidFill>
                <a:latin typeface="BIZ UDPゴシック" panose="020B0400000000000000" pitchFamily="50" charset="-128"/>
                <a:ea typeface="BIZ UDPゴシック" panose="020B0400000000000000" pitchFamily="50" charset="-128"/>
              </a:rPr>
              <a:t>令和７年度から両圏域による相互連携を開始予定</a:t>
            </a:r>
            <a:endParaRPr lang="ja-JP" altLang="en-US" sz="1000" dirty="0">
              <a:latin typeface="BIZ UDPゴシック" panose="020B0400000000000000" pitchFamily="50" charset="-128"/>
              <a:ea typeface="BIZ UDPゴシック" panose="020B0400000000000000" pitchFamily="50" charset="-128"/>
            </a:endParaRPr>
          </a:p>
        </p:txBody>
      </p:sp>
      <p:sp>
        <p:nvSpPr>
          <p:cNvPr id="78" name="テキスト ボックス 77">
            <a:extLst>
              <a:ext uri="{FF2B5EF4-FFF2-40B4-BE49-F238E27FC236}">
                <a16:creationId xmlns:a16="http://schemas.microsoft.com/office/drawing/2014/main" id="{F7BC72F7-7E66-440B-8E78-A4BB62AC783C}"/>
              </a:ext>
            </a:extLst>
          </p:cNvPr>
          <p:cNvSpPr txBox="1"/>
          <p:nvPr/>
        </p:nvSpPr>
        <p:spPr>
          <a:xfrm>
            <a:off x="5218582" y="5141476"/>
            <a:ext cx="1198867" cy="200055"/>
          </a:xfrm>
          <a:prstGeom prst="rect">
            <a:avLst/>
          </a:prstGeom>
          <a:solidFill>
            <a:schemeClr val="bg1"/>
          </a:solidFill>
        </p:spPr>
        <p:txBody>
          <a:bodyPr wrap="square" rtlCol="0">
            <a:spAutoFit/>
          </a:bodyPr>
          <a:lstStyle/>
          <a:p>
            <a:pPr lvl="0" algn="ctr"/>
            <a:r>
              <a:rPr lang="ja-JP" altLang="en-US" sz="700" b="1" dirty="0">
                <a:solidFill>
                  <a:prstClr val="black">
                    <a:lumMod val="75000"/>
                    <a:lumOff val="25000"/>
                  </a:prstClr>
                </a:solidFill>
                <a:latin typeface="BIZ UDPゴシック" panose="020B0400000000000000" pitchFamily="50" charset="-128"/>
                <a:ea typeface="BIZ UDPゴシック" panose="020B0400000000000000" pitchFamily="50" charset="-128"/>
              </a:rPr>
              <a:t>　　　　　　　　　</a:t>
            </a:r>
            <a:endParaRPr lang="en-US" altLang="ja-JP" sz="700" b="1" dirty="0">
              <a:solidFill>
                <a:prstClr val="black">
                  <a:lumMod val="75000"/>
                  <a:lumOff val="25000"/>
                </a:prstClr>
              </a:solidFill>
              <a:latin typeface="BIZ UDPゴシック" panose="020B0400000000000000" pitchFamily="50" charset="-128"/>
              <a:ea typeface="BIZ UDPゴシック" panose="020B0400000000000000" pitchFamily="50" charset="-128"/>
            </a:endParaRPr>
          </a:p>
        </p:txBody>
      </p:sp>
      <p:sp>
        <p:nvSpPr>
          <p:cNvPr id="53" name="テキスト ボックス 52">
            <a:extLst>
              <a:ext uri="{FF2B5EF4-FFF2-40B4-BE49-F238E27FC236}">
                <a16:creationId xmlns:a16="http://schemas.microsoft.com/office/drawing/2014/main" id="{0A6B2B18-E293-4441-8E07-13B8B226C297}"/>
              </a:ext>
            </a:extLst>
          </p:cNvPr>
          <p:cNvSpPr txBox="1"/>
          <p:nvPr/>
        </p:nvSpPr>
        <p:spPr>
          <a:xfrm>
            <a:off x="9955081" y="8485095"/>
            <a:ext cx="1368152" cy="307777"/>
          </a:xfrm>
          <a:prstGeom prst="rect">
            <a:avLst/>
          </a:prstGeom>
          <a:solidFill>
            <a:schemeClr val="bg1"/>
          </a:solidFill>
        </p:spPr>
        <p:txBody>
          <a:bodyPr wrap="square" rtlCol="0">
            <a:spAutoFit/>
          </a:bodyPr>
          <a:lstStyle/>
          <a:p>
            <a:pPr lvl="0" algn="ctr"/>
            <a:r>
              <a:rPr lang="ja-JP" altLang="en-US" sz="700" b="1" dirty="0">
                <a:solidFill>
                  <a:prstClr val="black">
                    <a:lumMod val="75000"/>
                    <a:lumOff val="25000"/>
                  </a:prstClr>
                </a:solidFill>
                <a:latin typeface="BIZ UDPゴシック" panose="020B0400000000000000" pitchFamily="50" charset="-128"/>
                <a:ea typeface="BIZ UDPゴシック" panose="020B0400000000000000" pitchFamily="50" charset="-128"/>
              </a:rPr>
              <a:t>広島広域都市圏ホームページ</a:t>
            </a:r>
            <a:endParaRPr lang="en-US" altLang="ja-JP" sz="700" b="1" dirty="0">
              <a:solidFill>
                <a:prstClr val="black">
                  <a:lumMod val="75000"/>
                  <a:lumOff val="25000"/>
                </a:prstClr>
              </a:solidFill>
              <a:latin typeface="BIZ UDPゴシック" panose="020B0400000000000000" pitchFamily="50" charset="-128"/>
              <a:ea typeface="BIZ UDPゴシック" panose="020B0400000000000000" pitchFamily="50" charset="-128"/>
            </a:endParaRPr>
          </a:p>
          <a:p>
            <a:pPr lvl="0" algn="ctr"/>
            <a:r>
              <a:rPr lang="ja-JP" altLang="en-US" sz="700" b="1" dirty="0">
                <a:solidFill>
                  <a:prstClr val="black">
                    <a:lumMod val="75000"/>
                    <a:lumOff val="25000"/>
                  </a:prstClr>
                </a:solidFill>
                <a:latin typeface="BIZ UDPゴシック" panose="020B0400000000000000" pitchFamily="50" charset="-128"/>
                <a:ea typeface="BIZ UDPゴシック" panose="020B0400000000000000" pitchFamily="50" charset="-128"/>
              </a:rPr>
              <a:t>はこちらからどうぞ</a:t>
            </a:r>
            <a:endParaRPr lang="en-US" altLang="ja-JP" sz="700" b="1" dirty="0">
              <a:solidFill>
                <a:prstClr val="black">
                  <a:lumMod val="75000"/>
                  <a:lumOff val="25000"/>
                </a:prstClr>
              </a:solidFill>
              <a:latin typeface="BIZ UDPゴシック" panose="020B0400000000000000" pitchFamily="50" charset="-128"/>
              <a:ea typeface="BIZ UDPゴシック" panose="020B0400000000000000" pitchFamily="50" charset="-128"/>
            </a:endParaRPr>
          </a:p>
        </p:txBody>
      </p:sp>
      <p:grpSp>
        <p:nvGrpSpPr>
          <p:cNvPr id="123" name="グループ化 122">
            <a:extLst>
              <a:ext uri="{FF2B5EF4-FFF2-40B4-BE49-F238E27FC236}">
                <a16:creationId xmlns:a16="http://schemas.microsoft.com/office/drawing/2014/main" id="{9C63969A-ECAE-4B77-84EA-43D924F32568}"/>
              </a:ext>
            </a:extLst>
          </p:cNvPr>
          <p:cNvGrpSpPr/>
          <p:nvPr/>
        </p:nvGrpSpPr>
        <p:grpSpPr>
          <a:xfrm>
            <a:off x="274744" y="2202125"/>
            <a:ext cx="6387260" cy="3016210"/>
            <a:chOff x="-2133547" y="3172609"/>
            <a:chExt cx="6387260" cy="2995001"/>
          </a:xfrm>
        </p:grpSpPr>
        <p:sp>
          <p:nvSpPr>
            <p:cNvPr id="57" name="テキスト ボックス 56">
              <a:extLst>
                <a:ext uri="{FF2B5EF4-FFF2-40B4-BE49-F238E27FC236}">
                  <a16:creationId xmlns:a16="http://schemas.microsoft.com/office/drawing/2014/main" id="{7B76E853-E8D7-4D7F-9CE9-52A08F181E30}"/>
                </a:ext>
              </a:extLst>
            </p:cNvPr>
            <p:cNvSpPr txBox="1"/>
            <p:nvPr/>
          </p:nvSpPr>
          <p:spPr>
            <a:xfrm>
              <a:off x="-2133547" y="3172609"/>
              <a:ext cx="6387260" cy="2995001"/>
            </a:xfrm>
            <a:prstGeom prst="rect">
              <a:avLst/>
            </a:prstGeom>
            <a:noFill/>
            <a:ln>
              <a:noFill/>
            </a:ln>
          </p:spPr>
          <p:txBody>
            <a:bodyPr wrap="square" rtlCol="0">
              <a:spAutoFit/>
            </a:bodyPr>
            <a:lstStyle/>
            <a:p>
              <a:pPr>
                <a:lnSpc>
                  <a:spcPts val="1300"/>
                </a:lnSpc>
              </a:pPr>
              <a:endParaRPr lang="en-US" altLang="ja-JP" sz="1200" dirty="0">
                <a:latin typeface="BIZ UDPゴシック" panose="020B0400000000000000" pitchFamily="50" charset="-128"/>
                <a:ea typeface="BIZ UDPゴシック" panose="020B0400000000000000" pitchFamily="50" charset="-128"/>
              </a:endParaRPr>
            </a:p>
            <a:p>
              <a:pPr>
                <a:lnSpc>
                  <a:spcPts val="2000"/>
                </a:lnSpc>
              </a:pPr>
              <a:r>
                <a:rPr lang="ja-JP" altLang="en-US" sz="12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事前協議</a:t>
              </a:r>
              <a:endParaRPr lang="en-US" altLang="ja-JP" sz="1400" b="1" dirty="0">
                <a:latin typeface="BIZ UDPゴシック" panose="020B0400000000000000" pitchFamily="50" charset="-128"/>
                <a:ea typeface="BIZ UDPゴシック" panose="020B0400000000000000" pitchFamily="50" charset="-128"/>
              </a:endParaRPr>
            </a:p>
            <a:p>
              <a:pPr>
                <a:lnSpc>
                  <a:spcPts val="1300"/>
                </a:lnSpc>
              </a:pPr>
              <a:r>
                <a:rPr lang="ja-JP" altLang="en-US" sz="12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公共交通型、貸切バス型ともに、活動を実施する月の前月</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日から活動実施日の概ね</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週間前まで</a:t>
              </a:r>
              <a:endParaRPr lang="en-US" altLang="ja-JP" sz="1100" dirty="0">
                <a:latin typeface="BIZ UDPゴシック" panose="020B0400000000000000" pitchFamily="50" charset="-128"/>
                <a:ea typeface="BIZ UDPゴシック" panose="020B0400000000000000" pitchFamily="50" charset="-128"/>
              </a:endParaRPr>
            </a:p>
            <a:p>
              <a:pPr>
                <a:lnSpc>
                  <a:spcPts val="1300"/>
                </a:lnSpc>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に、申請先へ必要書類を提出してください。</a:t>
              </a:r>
              <a:endParaRPr lang="en-US" altLang="ja-JP" sz="1100" dirty="0">
                <a:latin typeface="BIZ UDPゴシック" panose="020B0400000000000000" pitchFamily="50" charset="-128"/>
                <a:ea typeface="BIZ UDPゴシック" panose="020B0400000000000000" pitchFamily="50" charset="-128"/>
              </a:endParaRPr>
            </a:p>
            <a:p>
              <a:pPr>
                <a:lnSpc>
                  <a:spcPts val="1300"/>
                </a:lnSpc>
              </a:pPr>
              <a:r>
                <a:rPr lang="en-US" altLang="ja-JP" sz="1100" dirty="0">
                  <a:latin typeface="BIZ UDPゴシック" panose="020B0400000000000000" pitchFamily="50" charset="-128"/>
                  <a:ea typeface="BIZ UDPゴシック" panose="020B0400000000000000" pitchFamily="50" charset="-128"/>
                </a:rPr>
                <a:t>      </a:t>
              </a:r>
              <a:r>
                <a:rPr lang="ja-JP" altLang="en-US" sz="1100" u="sng" dirty="0">
                  <a:latin typeface="BIZ UDPゴシック" panose="020B0400000000000000" pitchFamily="50" charset="-128"/>
                  <a:ea typeface="BIZ UDPゴシック" panose="020B0400000000000000" pitchFamily="50" charset="-128"/>
                </a:rPr>
                <a:t>事前協議なく活動実施した場合は、補助金を交付することができません。</a:t>
              </a:r>
              <a:endParaRPr lang="en-US" altLang="ja-JP" sz="1100" u="sng" dirty="0">
                <a:latin typeface="BIZ UDPゴシック" panose="020B0400000000000000" pitchFamily="50" charset="-128"/>
                <a:ea typeface="BIZ UDPゴシック" panose="020B0400000000000000" pitchFamily="50" charset="-128"/>
              </a:endParaRPr>
            </a:p>
            <a:p>
              <a:pPr>
                <a:lnSpc>
                  <a:spcPts val="900"/>
                </a:lnSpc>
              </a:pP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pPr>
                <a:lnSpc>
                  <a:spcPts val="2000"/>
                </a:lnSpc>
              </a:pPr>
              <a:r>
                <a:rPr lang="ja-JP" altLang="en-US" sz="12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活動実施</a:t>
              </a:r>
              <a:endParaRPr lang="en-US" altLang="ja-JP" sz="1200" b="1" dirty="0">
                <a:latin typeface="BIZ UDPゴシック" panose="020B0400000000000000" pitchFamily="50" charset="-128"/>
                <a:ea typeface="BIZ UDPゴシック" panose="020B0400000000000000" pitchFamily="50" charset="-128"/>
              </a:endParaRPr>
            </a:p>
            <a:p>
              <a:pPr>
                <a:lnSpc>
                  <a:spcPts val="1300"/>
                </a:lnSpc>
              </a:pPr>
              <a:r>
                <a:rPr lang="en-US" altLang="ja-JP" sz="1200" b="1" spc="-40" dirty="0">
                  <a:latin typeface="BIZ UDPゴシック" panose="020B0400000000000000" pitchFamily="50" charset="-128"/>
                  <a:ea typeface="BIZ UDPゴシック" panose="020B0400000000000000" pitchFamily="50" charset="-128"/>
                </a:rPr>
                <a:t>       </a:t>
              </a:r>
              <a:r>
                <a:rPr lang="ja-JP" altLang="en-US" sz="1100" spc="-40" dirty="0">
                  <a:latin typeface="BIZ UDPゴシック" panose="020B0400000000000000" pitchFamily="50" charset="-128"/>
                  <a:ea typeface="BIZ UDPゴシック" panose="020B0400000000000000" pitchFamily="50" charset="-128"/>
                </a:rPr>
                <a:t>対象団体が活動を実施します。</a:t>
              </a:r>
              <a:endParaRPr lang="en-US" altLang="ja-JP" sz="1100" spc="-40" dirty="0">
                <a:latin typeface="BIZ UDPゴシック" panose="020B0400000000000000" pitchFamily="50" charset="-128"/>
                <a:ea typeface="BIZ UDPゴシック" panose="020B0400000000000000" pitchFamily="50" charset="-128"/>
              </a:endParaRPr>
            </a:p>
            <a:p>
              <a:pPr>
                <a:lnSpc>
                  <a:spcPts val="1300"/>
                </a:lnSpc>
              </a:pPr>
              <a:r>
                <a:rPr lang="en-US" altLang="ja-JP" sz="1100" spc="-40" dirty="0">
                  <a:latin typeface="BIZ UDPゴシック" panose="020B0400000000000000" pitchFamily="50" charset="-128"/>
                  <a:ea typeface="BIZ UDPゴシック" panose="020B0400000000000000" pitchFamily="50" charset="-128"/>
                </a:rPr>
                <a:t>       </a:t>
              </a:r>
              <a:r>
                <a:rPr lang="ja-JP" altLang="en-US" sz="1100" spc="-40" dirty="0">
                  <a:latin typeface="BIZ UDPゴシック" panose="020B0400000000000000" pitchFamily="50" charset="-128"/>
                  <a:ea typeface="BIZ UDPゴシック" panose="020B0400000000000000" pitchFamily="50" charset="-128"/>
                </a:rPr>
                <a:t>交付申請の際に必要になりますので、活動を実施したことが確認できる写真を撮影してください。</a:t>
              </a:r>
              <a:endParaRPr lang="en-US" altLang="ja-JP" sz="1100" spc="-40" dirty="0">
                <a:latin typeface="BIZ UDPゴシック" panose="020B0400000000000000" pitchFamily="50" charset="-128"/>
                <a:ea typeface="BIZ UDPゴシック" panose="020B0400000000000000" pitchFamily="50" charset="-128"/>
              </a:endParaRPr>
            </a:p>
            <a:p>
              <a:pPr>
                <a:lnSpc>
                  <a:spcPts val="1300"/>
                </a:lnSpc>
              </a:pPr>
              <a:r>
                <a:rPr lang="ja-JP" altLang="en-US" sz="1100" spc="-40" dirty="0">
                  <a:latin typeface="BIZ UDPゴシック" panose="020B0400000000000000" pitchFamily="50" charset="-128"/>
                  <a:ea typeface="BIZ UDPゴシック" panose="020B0400000000000000" pitchFamily="50" charset="-128"/>
                </a:rPr>
                <a:t>       また、交流事業ア（団体交流型）の場合は、交流団体に活動実施証明書（様式）を記入してもらってくだ</a:t>
              </a:r>
              <a:endParaRPr lang="en-US" altLang="ja-JP" sz="1100" spc="-40" dirty="0">
                <a:latin typeface="BIZ UDPゴシック" panose="020B0400000000000000" pitchFamily="50" charset="-128"/>
                <a:ea typeface="BIZ UDPゴシック" panose="020B0400000000000000" pitchFamily="50" charset="-128"/>
              </a:endParaRPr>
            </a:p>
            <a:p>
              <a:pPr>
                <a:lnSpc>
                  <a:spcPts val="1300"/>
                </a:lnSpc>
              </a:pPr>
              <a:r>
                <a:rPr lang="en-US" altLang="ja-JP" sz="1100" spc="-40" dirty="0">
                  <a:latin typeface="BIZ UDPゴシック" panose="020B0400000000000000" pitchFamily="50" charset="-128"/>
                  <a:ea typeface="BIZ UDPゴシック" panose="020B0400000000000000" pitchFamily="50" charset="-128"/>
                </a:rPr>
                <a:t>    </a:t>
              </a:r>
              <a:r>
                <a:rPr lang="ja-JP" altLang="en-US" sz="1100" spc="-40" dirty="0">
                  <a:latin typeface="BIZ UDPゴシック" panose="020B0400000000000000" pitchFamily="50" charset="-128"/>
                  <a:ea typeface="BIZ UDPゴシック" panose="020B0400000000000000" pitchFamily="50" charset="-128"/>
                </a:rPr>
                <a:t>さい。</a:t>
              </a:r>
              <a:endParaRPr lang="en-US" altLang="ja-JP" sz="1100" spc="-40" dirty="0">
                <a:latin typeface="BIZ UDPゴシック" panose="020B0400000000000000" pitchFamily="50" charset="-128"/>
                <a:ea typeface="BIZ UDPゴシック" panose="020B0400000000000000" pitchFamily="50" charset="-128"/>
              </a:endParaRPr>
            </a:p>
            <a:p>
              <a:pPr>
                <a:lnSpc>
                  <a:spcPts val="900"/>
                </a:lnSpc>
              </a:pPr>
              <a:endParaRPr lang="en-US" altLang="ja-JP" sz="1200" spc="-40" dirty="0">
                <a:latin typeface="BIZ UDPゴシック" panose="020B0400000000000000" pitchFamily="50" charset="-128"/>
                <a:ea typeface="BIZ UDPゴシック" panose="020B0400000000000000" pitchFamily="50" charset="-128"/>
              </a:endParaRPr>
            </a:p>
            <a:p>
              <a:pPr>
                <a:lnSpc>
                  <a:spcPts val="2000"/>
                </a:lnSpc>
              </a:pPr>
              <a:r>
                <a:rPr lang="ja-JP" altLang="en-US" sz="12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交付申請・請求</a:t>
              </a:r>
              <a:endParaRPr lang="en-US" altLang="ja-JP" sz="1200" b="1" dirty="0">
                <a:latin typeface="BIZ UDPゴシック" panose="020B0400000000000000" pitchFamily="50" charset="-128"/>
                <a:ea typeface="BIZ UDPゴシック" panose="020B0400000000000000" pitchFamily="50" charset="-128"/>
              </a:endParaRPr>
            </a:p>
            <a:p>
              <a:pPr>
                <a:lnSpc>
                  <a:spcPts val="1300"/>
                </a:lnSpc>
              </a:pPr>
              <a:r>
                <a:rPr lang="ja-JP" altLang="en-US" sz="1200" spc="-30" dirty="0">
                  <a:latin typeface="BIZ UDPゴシック" panose="020B0400000000000000" pitchFamily="50" charset="-128"/>
                  <a:ea typeface="BIZ UDPゴシック" panose="020B0400000000000000" pitchFamily="50" charset="-128"/>
                </a:rPr>
                <a:t>  　　</a:t>
              </a:r>
              <a:r>
                <a:rPr lang="ja-JP" altLang="en-US" sz="1100" spc="-30" dirty="0">
                  <a:latin typeface="BIZ UDPゴシック" panose="020B0400000000000000" pitchFamily="50" charset="-128"/>
                  <a:ea typeface="BIZ UDPゴシック" panose="020B0400000000000000" pitchFamily="50" charset="-128"/>
                </a:rPr>
                <a:t>活動実施後、３０日以内または令和８年３月</a:t>
              </a:r>
              <a:r>
                <a:rPr lang="en-US" altLang="ja-JP" sz="1100" spc="-30" dirty="0">
                  <a:latin typeface="BIZ UDPゴシック" panose="020B0400000000000000" pitchFamily="50" charset="-128"/>
                  <a:ea typeface="BIZ UDPゴシック" panose="020B0400000000000000" pitchFamily="50" charset="-128"/>
                </a:rPr>
                <a:t>31</a:t>
              </a:r>
              <a:r>
                <a:rPr lang="ja-JP" altLang="en-US" sz="1100" spc="-30" dirty="0">
                  <a:latin typeface="BIZ UDPゴシック" panose="020B0400000000000000" pitchFamily="50" charset="-128"/>
                  <a:ea typeface="BIZ UDPゴシック" panose="020B0400000000000000" pitchFamily="50" charset="-128"/>
                </a:rPr>
                <a:t>日のいずれか早い日までに、申請先へ</a:t>
              </a:r>
              <a:r>
                <a:rPr lang="ja-JP" altLang="en-US" sz="1100" dirty="0">
                  <a:latin typeface="BIZ UDPゴシック" panose="020B0400000000000000" pitchFamily="50" charset="-128"/>
                  <a:ea typeface="BIZ UDPゴシック" panose="020B0400000000000000" pitchFamily="50" charset="-128"/>
                </a:rPr>
                <a:t>必要書類を提出</a:t>
              </a:r>
              <a:endParaRPr lang="en-US" altLang="ja-JP" sz="1100" dirty="0">
                <a:latin typeface="BIZ UDPゴシック" panose="020B0400000000000000" pitchFamily="50" charset="-128"/>
                <a:ea typeface="BIZ UDPゴシック" panose="020B0400000000000000" pitchFamily="50" charset="-128"/>
              </a:endParaRPr>
            </a:p>
            <a:p>
              <a:pPr>
                <a:lnSpc>
                  <a:spcPts val="1300"/>
                </a:lnSpc>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してください。補助金交付は交付申請後、約</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か月程度かかります。</a:t>
              </a:r>
              <a:endParaRPr lang="en-US" altLang="ja-JP" sz="1100" dirty="0">
                <a:latin typeface="BIZ UDPゴシック" panose="020B0400000000000000" pitchFamily="50" charset="-128"/>
                <a:ea typeface="BIZ UDPゴシック" panose="020B0400000000000000" pitchFamily="50" charset="-128"/>
              </a:endParaRPr>
            </a:p>
            <a:p>
              <a:pPr>
                <a:lnSpc>
                  <a:spcPts val="700"/>
                </a:lnSpc>
              </a:pP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pPr>
                <a:lnSpc>
                  <a:spcPts val="1300"/>
                </a:lnSpc>
              </a:pPr>
              <a:r>
                <a:rPr lang="ja-JP" altLang="en-US" sz="1200" b="1" dirty="0">
                  <a:latin typeface="BIZ UDPゴシック" panose="020B0400000000000000" pitchFamily="50" charset="-128"/>
                  <a:ea typeface="BIZ UDPゴシック" panose="020B0400000000000000" pitchFamily="50" charset="-128"/>
                </a:rPr>
                <a:t>　申請方法の詳細は、広島広域都市圏ホームページを御覧ください。</a:t>
              </a:r>
            </a:p>
          </p:txBody>
        </p:sp>
        <p:sp>
          <p:nvSpPr>
            <p:cNvPr id="118" name="楕円 117">
              <a:extLst>
                <a:ext uri="{FF2B5EF4-FFF2-40B4-BE49-F238E27FC236}">
                  <a16:creationId xmlns:a16="http://schemas.microsoft.com/office/drawing/2014/main" id="{7A714760-4A3B-4F3F-85D0-958C9C10D85E}"/>
                </a:ext>
              </a:extLst>
            </p:cNvPr>
            <p:cNvSpPr/>
            <p:nvPr/>
          </p:nvSpPr>
          <p:spPr>
            <a:xfrm>
              <a:off x="-2020188" y="3395121"/>
              <a:ext cx="216000" cy="216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1300"/>
                </a:lnSpc>
              </a:pPr>
              <a:r>
                <a:rPr kumimoji="1" lang="ja-JP" altLang="en-US" sz="1200" b="1" dirty="0"/>
                <a:t>１</a:t>
              </a:r>
            </a:p>
          </p:txBody>
        </p:sp>
        <p:sp>
          <p:nvSpPr>
            <p:cNvPr id="119" name="楕円 118">
              <a:extLst>
                <a:ext uri="{FF2B5EF4-FFF2-40B4-BE49-F238E27FC236}">
                  <a16:creationId xmlns:a16="http://schemas.microsoft.com/office/drawing/2014/main" id="{5FE19872-403B-4BD3-A1CC-CD87248CF4AF}"/>
                </a:ext>
              </a:extLst>
            </p:cNvPr>
            <p:cNvSpPr/>
            <p:nvPr/>
          </p:nvSpPr>
          <p:spPr>
            <a:xfrm>
              <a:off x="-2020188" y="4235702"/>
              <a:ext cx="216000" cy="216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1300"/>
                </a:lnSpc>
              </a:pPr>
              <a:r>
                <a:rPr lang="ja-JP" altLang="en-US" sz="1200" b="1" dirty="0"/>
                <a:t>２</a:t>
              </a:r>
              <a:endParaRPr kumimoji="1" lang="ja-JP" altLang="en-US" sz="1200" b="1" dirty="0"/>
            </a:p>
          </p:txBody>
        </p:sp>
        <p:sp>
          <p:nvSpPr>
            <p:cNvPr id="120" name="楕円 119">
              <a:extLst>
                <a:ext uri="{FF2B5EF4-FFF2-40B4-BE49-F238E27FC236}">
                  <a16:creationId xmlns:a16="http://schemas.microsoft.com/office/drawing/2014/main" id="{E2A25FD5-0A18-4FE3-BA58-6289290BAF33}"/>
                </a:ext>
              </a:extLst>
            </p:cNvPr>
            <p:cNvSpPr/>
            <p:nvPr/>
          </p:nvSpPr>
          <p:spPr>
            <a:xfrm>
              <a:off x="-2020188" y="5260626"/>
              <a:ext cx="216000" cy="216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1300"/>
                </a:lnSpc>
              </a:pPr>
              <a:r>
                <a:rPr lang="ja-JP" altLang="en-US" sz="1200" b="1" dirty="0"/>
                <a:t>３</a:t>
              </a:r>
              <a:endParaRPr kumimoji="1" lang="ja-JP" altLang="en-US" sz="1200" b="1" dirty="0"/>
            </a:p>
          </p:txBody>
        </p:sp>
      </p:grpSp>
      <p:sp>
        <p:nvSpPr>
          <p:cNvPr id="127" name="正方形/長方形 126">
            <a:extLst>
              <a:ext uri="{FF2B5EF4-FFF2-40B4-BE49-F238E27FC236}">
                <a16:creationId xmlns:a16="http://schemas.microsoft.com/office/drawing/2014/main" id="{8971ACD4-6E74-4DDA-AF5F-21850C1ACBC0}"/>
              </a:ext>
            </a:extLst>
          </p:cNvPr>
          <p:cNvSpPr/>
          <p:nvPr/>
        </p:nvSpPr>
        <p:spPr>
          <a:xfrm>
            <a:off x="8220817" y="5384135"/>
            <a:ext cx="770169" cy="327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BIZ UDPゴシック" panose="020B0400000000000000" pitchFamily="50" charset="-128"/>
                <a:ea typeface="BIZ UDPゴシック" panose="020B0400000000000000" pitchFamily="50" charset="-128"/>
              </a:rPr>
              <a:t>大竹市</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82" name="テキスト ボックス 81">
            <a:extLst>
              <a:ext uri="{FF2B5EF4-FFF2-40B4-BE49-F238E27FC236}">
                <a16:creationId xmlns:a16="http://schemas.microsoft.com/office/drawing/2014/main" id="{CD863DA7-4757-447F-B01E-DB2C28D2DB64}"/>
              </a:ext>
            </a:extLst>
          </p:cNvPr>
          <p:cNvSpPr txBox="1"/>
          <p:nvPr/>
        </p:nvSpPr>
        <p:spPr>
          <a:xfrm>
            <a:off x="10037808" y="6334810"/>
            <a:ext cx="2072755" cy="400110"/>
          </a:xfrm>
          <a:prstGeom prst="rect">
            <a:avLst/>
          </a:prstGeom>
          <a:noFill/>
        </p:spPr>
        <p:txBody>
          <a:bodyPr wrap="square" rtlCol="0">
            <a:spAutoFit/>
          </a:bodyPr>
          <a:lstStyle/>
          <a:p>
            <a:pPr lvl="0" algn="ctr"/>
            <a:r>
              <a:rPr lang="ja-JP" altLang="en-US" sz="2000" b="1" dirty="0">
                <a:ln w="12700">
                  <a:solidFill>
                    <a:schemeClr val="accent5">
                      <a:lumMod val="50000"/>
                    </a:schemeClr>
                  </a:solidFill>
                  <a:prstDash val="solid"/>
                </a:ln>
                <a:solidFill>
                  <a:schemeClr val="accent5">
                    <a:lumMod val="60000"/>
                    <a:lumOff val="40000"/>
                  </a:schemeClr>
                </a:solidFill>
                <a:latin typeface="BIZ UDPゴシック" panose="020B0400000000000000" pitchFamily="50" charset="-128"/>
                <a:ea typeface="BIZ UDPゴシック" panose="020B0400000000000000" pitchFamily="50" charset="-128"/>
              </a:rPr>
              <a:t>松山圏域</a:t>
            </a:r>
            <a:endParaRPr lang="en-US" altLang="ja-JP" sz="2000" b="1" dirty="0">
              <a:ln w="12700">
                <a:solidFill>
                  <a:schemeClr val="accent5">
                    <a:lumMod val="50000"/>
                  </a:schemeClr>
                </a:solidFill>
                <a:prstDash val="solid"/>
              </a:ln>
              <a:solidFill>
                <a:schemeClr val="accent5">
                  <a:lumMod val="60000"/>
                  <a:lumOff val="40000"/>
                </a:schemeClr>
              </a:solidFill>
              <a:latin typeface="BIZ UDPゴシック" panose="020B0400000000000000" pitchFamily="50" charset="-128"/>
              <a:ea typeface="BIZ UDPゴシック" panose="020B0400000000000000" pitchFamily="50" charset="-128"/>
            </a:endParaRPr>
          </a:p>
        </p:txBody>
      </p:sp>
      <p:grpSp>
        <p:nvGrpSpPr>
          <p:cNvPr id="98" name="グループ化 97">
            <a:extLst>
              <a:ext uri="{FF2B5EF4-FFF2-40B4-BE49-F238E27FC236}">
                <a16:creationId xmlns:a16="http://schemas.microsoft.com/office/drawing/2014/main" id="{D984A21A-A324-490B-BA59-EA9FF0A551C8}"/>
              </a:ext>
            </a:extLst>
          </p:cNvPr>
          <p:cNvGrpSpPr/>
          <p:nvPr/>
        </p:nvGrpSpPr>
        <p:grpSpPr>
          <a:xfrm>
            <a:off x="259874" y="173494"/>
            <a:ext cx="2307080" cy="319589"/>
            <a:chOff x="160501" y="4226203"/>
            <a:chExt cx="1482214" cy="319589"/>
          </a:xfrm>
        </p:grpSpPr>
        <p:sp>
          <p:nvSpPr>
            <p:cNvPr id="103" name="角丸四角形 21">
              <a:extLst>
                <a:ext uri="{FF2B5EF4-FFF2-40B4-BE49-F238E27FC236}">
                  <a16:creationId xmlns:a16="http://schemas.microsoft.com/office/drawing/2014/main" id="{FFFE6804-2AF4-40E0-94AC-8332D3F06B7B}"/>
                </a:ext>
              </a:extLst>
            </p:cNvPr>
            <p:cNvSpPr/>
            <p:nvPr/>
          </p:nvSpPr>
          <p:spPr>
            <a:xfrm>
              <a:off x="193460" y="4257792"/>
              <a:ext cx="1449255" cy="288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atin typeface="BIZ UDPゴシック" panose="020B0400000000000000" pitchFamily="50" charset="-128"/>
                  <a:ea typeface="BIZ UDPゴシック" panose="020B0400000000000000" pitchFamily="50" charset="-128"/>
                </a:rPr>
                <a:t>補助率・補助上限額</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05" name="角丸四角形 21">
              <a:extLst>
                <a:ext uri="{FF2B5EF4-FFF2-40B4-BE49-F238E27FC236}">
                  <a16:creationId xmlns:a16="http://schemas.microsoft.com/office/drawing/2014/main" id="{65C06AFD-3744-4645-B3E1-1413A4581131}"/>
                </a:ext>
              </a:extLst>
            </p:cNvPr>
            <p:cNvSpPr/>
            <p:nvPr/>
          </p:nvSpPr>
          <p:spPr>
            <a:xfrm>
              <a:off x="160501" y="4226203"/>
              <a:ext cx="1449255" cy="288000"/>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BIZ UDPゴシック" panose="020B0400000000000000" pitchFamily="50" charset="-128"/>
                <a:ea typeface="BIZ UDPゴシック" panose="020B0400000000000000" pitchFamily="50" charset="-128"/>
              </a:endParaRPr>
            </a:p>
          </p:txBody>
        </p:sp>
      </p:grpSp>
      <p:sp>
        <p:nvSpPr>
          <p:cNvPr id="106" name="テキスト ボックス 105">
            <a:extLst>
              <a:ext uri="{FF2B5EF4-FFF2-40B4-BE49-F238E27FC236}">
                <a16:creationId xmlns:a16="http://schemas.microsoft.com/office/drawing/2014/main" id="{96882160-3EFA-4208-81B6-5187D3BFE96B}"/>
              </a:ext>
            </a:extLst>
          </p:cNvPr>
          <p:cNvSpPr txBox="1"/>
          <p:nvPr/>
        </p:nvSpPr>
        <p:spPr>
          <a:xfrm>
            <a:off x="213810" y="446410"/>
            <a:ext cx="6720390" cy="261610"/>
          </a:xfrm>
          <a:prstGeom prst="rect">
            <a:avLst/>
          </a:prstGeom>
          <a:noFill/>
        </p:spPr>
        <p:txBody>
          <a:bodyPr wrap="square" rtlCol="0">
            <a:spAutoFit/>
          </a:bodyPr>
          <a:lstStyle/>
          <a:p>
            <a:r>
              <a:rPr lang="ja-JP" altLang="en-US" sz="1100" dirty="0">
                <a:latin typeface="BIZ UDPゴシック" panose="020B0400000000000000" pitchFamily="50" charset="-128"/>
                <a:ea typeface="BIZ UDPゴシック" panose="020B0400000000000000" pitchFamily="50" charset="-128"/>
              </a:rPr>
              <a:t>　　補助率と補助上限額は以下のとおりです。年度内に交流事業と単独事業</a:t>
            </a:r>
            <a:r>
              <a:rPr lang="ja-JP" altLang="en-US" sz="1100" b="1" dirty="0">
                <a:solidFill>
                  <a:srgbClr val="FF0000"/>
                </a:solidFill>
                <a:latin typeface="BIZ UDPゴシック" panose="020B0400000000000000" pitchFamily="50" charset="-128"/>
                <a:ea typeface="BIZ UDPゴシック" panose="020B0400000000000000" pitchFamily="50" charset="-128"/>
              </a:rPr>
              <a:t>それぞれ</a:t>
            </a:r>
            <a:r>
              <a:rPr lang="en-US" altLang="ja-JP" sz="1100" b="1" dirty="0">
                <a:solidFill>
                  <a:srgbClr val="FF0000"/>
                </a:solidFill>
                <a:latin typeface="BIZ UDPゴシック" panose="020B0400000000000000" pitchFamily="50" charset="-128"/>
                <a:ea typeface="BIZ UDPゴシック" panose="020B0400000000000000" pitchFamily="50" charset="-128"/>
              </a:rPr>
              <a:t>2</a:t>
            </a:r>
            <a:r>
              <a:rPr lang="ja-JP" altLang="en-US" sz="1100" b="1" dirty="0">
                <a:solidFill>
                  <a:srgbClr val="FF0000"/>
                </a:solidFill>
                <a:latin typeface="BIZ UDPゴシック" panose="020B0400000000000000" pitchFamily="50" charset="-128"/>
                <a:ea typeface="BIZ UDPゴシック" panose="020B0400000000000000" pitchFamily="50" charset="-128"/>
              </a:rPr>
              <a:t>回まで</a:t>
            </a:r>
            <a:r>
              <a:rPr lang="ja-JP" altLang="en-US" sz="1100" dirty="0">
                <a:latin typeface="BIZ UDPゴシック" panose="020B0400000000000000" pitchFamily="50" charset="-128"/>
                <a:ea typeface="BIZ UDPゴシック" panose="020B0400000000000000" pitchFamily="50" charset="-128"/>
              </a:rPr>
              <a:t>申請可能です。</a:t>
            </a:r>
          </a:p>
        </p:txBody>
      </p:sp>
      <p:graphicFrame>
        <p:nvGraphicFramePr>
          <p:cNvPr id="107" name="表 106">
            <a:extLst>
              <a:ext uri="{FF2B5EF4-FFF2-40B4-BE49-F238E27FC236}">
                <a16:creationId xmlns:a16="http://schemas.microsoft.com/office/drawing/2014/main" id="{DCFACAC5-FA98-4C6A-8778-96366FD25920}"/>
              </a:ext>
            </a:extLst>
          </p:cNvPr>
          <p:cNvGraphicFramePr>
            <a:graphicFrameLocks noGrp="1"/>
          </p:cNvGraphicFramePr>
          <p:nvPr>
            <p:extLst>
              <p:ext uri="{D42A27DB-BD31-4B8C-83A1-F6EECF244321}">
                <p14:modId xmlns:p14="http://schemas.microsoft.com/office/powerpoint/2010/main" val="545913053"/>
              </p:ext>
            </p:extLst>
          </p:nvPr>
        </p:nvGraphicFramePr>
        <p:xfrm>
          <a:off x="490438" y="760082"/>
          <a:ext cx="6097562" cy="1193420"/>
        </p:xfrm>
        <a:graphic>
          <a:graphicData uri="http://schemas.openxmlformats.org/drawingml/2006/table">
            <a:tbl>
              <a:tblPr firstRow="1" bandRow="1">
                <a:tableStyleId>{5C22544A-7EE6-4342-B048-85BDC9FD1C3A}</a:tableStyleId>
              </a:tblPr>
              <a:tblGrid>
                <a:gridCol w="1108513">
                  <a:extLst>
                    <a:ext uri="{9D8B030D-6E8A-4147-A177-3AD203B41FA5}">
                      <a16:colId xmlns:a16="http://schemas.microsoft.com/office/drawing/2014/main" val="3913003148"/>
                    </a:ext>
                  </a:extLst>
                </a:gridCol>
                <a:gridCol w="1665094">
                  <a:extLst>
                    <a:ext uri="{9D8B030D-6E8A-4147-A177-3AD203B41FA5}">
                      <a16:colId xmlns:a16="http://schemas.microsoft.com/office/drawing/2014/main" val="830345232"/>
                    </a:ext>
                  </a:extLst>
                </a:gridCol>
                <a:gridCol w="3323955">
                  <a:extLst>
                    <a:ext uri="{9D8B030D-6E8A-4147-A177-3AD203B41FA5}">
                      <a16:colId xmlns:a16="http://schemas.microsoft.com/office/drawing/2014/main" val="1221394381"/>
                    </a:ext>
                  </a:extLst>
                </a:gridCol>
              </a:tblGrid>
              <a:tr h="0">
                <a:tc>
                  <a:txBody>
                    <a:bodyPr/>
                    <a:lstStyle/>
                    <a:p>
                      <a:pPr 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事業区分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補助率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補助上限額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566209205"/>
                  </a:ext>
                </a:extLst>
              </a:tr>
              <a:tr h="144016">
                <a:tc>
                  <a:txBody>
                    <a:bodyPr/>
                    <a:lstStyle/>
                    <a:p>
                      <a:pPr algn="ctr">
                        <a:lnSpc>
                          <a:spcPts val="12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交流事業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nSpc>
                          <a:spcPts val="1200"/>
                        </a:lnSpc>
                      </a:pP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対象経費の</a:t>
                      </a:r>
                      <a:r>
                        <a:rPr kumimoji="1" lang="en-US" altLang="ja-JP" sz="1100" b="0" spc="-50" baseline="0" dirty="0">
                          <a:solidFill>
                            <a:schemeClr val="tx1"/>
                          </a:solidFill>
                          <a:latin typeface="BIZ UDPゴシック" panose="020B0400000000000000" pitchFamily="50" charset="-128"/>
                          <a:ea typeface="BIZ UDPゴシック" panose="020B0400000000000000" pitchFamily="50" charset="-128"/>
                        </a:rPr>
                        <a:t>10</a:t>
                      </a: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分の</a:t>
                      </a:r>
                      <a:r>
                        <a:rPr kumimoji="1" lang="en-US" altLang="ja-JP" sz="1100" b="0" spc="-50" baseline="0" dirty="0">
                          <a:solidFill>
                            <a:schemeClr val="tx1"/>
                          </a:solidFill>
                          <a:latin typeface="BIZ UDPゴシック" panose="020B0400000000000000" pitchFamily="50" charset="-128"/>
                          <a:ea typeface="BIZ UDPゴシック" panose="020B0400000000000000" pitchFamily="50" charset="-128"/>
                        </a:rPr>
                        <a:t>10</a:t>
                      </a:r>
                      <a:endPar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600"/>
                        </a:lnSpc>
                      </a:pP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次のいずれか低い方の金額</a:t>
                      </a:r>
                    </a:p>
                    <a:p>
                      <a:pPr>
                        <a:lnSpc>
                          <a:spcPts val="1600"/>
                        </a:lnSpc>
                      </a:pP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　①　参加人数</a:t>
                      </a:r>
                      <a:r>
                        <a:rPr kumimoji="1" lang="en-US" altLang="ja-JP" sz="1100" b="0" spc="-50" baseline="0" dirty="0">
                          <a:solidFill>
                            <a:schemeClr val="tx1"/>
                          </a:solidFill>
                          <a:latin typeface="BIZ UDPゴシック" panose="020B0400000000000000" pitchFamily="50" charset="-128"/>
                          <a:ea typeface="BIZ UDPゴシック" panose="020B0400000000000000" pitchFamily="50" charset="-128"/>
                        </a:rPr>
                        <a:t>×</a:t>
                      </a: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１万円、　②　１事業</a:t>
                      </a:r>
                      <a:r>
                        <a:rPr kumimoji="1" lang="en-US" altLang="ja-JP" sz="1100" b="0" spc="-50" baseline="0" dirty="0">
                          <a:solidFill>
                            <a:schemeClr val="tx1"/>
                          </a:solidFill>
                          <a:latin typeface="BIZ UDPゴシック" panose="020B0400000000000000" pitchFamily="50" charset="-128"/>
                          <a:ea typeface="BIZ UDPゴシック" panose="020B0400000000000000" pitchFamily="50" charset="-128"/>
                        </a:rPr>
                        <a:t>20</a:t>
                      </a: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9790965"/>
                  </a:ext>
                </a:extLst>
              </a:tr>
              <a:tr h="227868">
                <a:tc>
                  <a:txBody>
                    <a:bodyPr/>
                    <a:lstStyle/>
                    <a:p>
                      <a:pPr algn="ctr">
                        <a:lnSpc>
                          <a:spcPts val="1200"/>
                        </a:lnSpc>
                      </a:pPr>
                      <a:r>
                        <a:rPr kumimoji="1" lang="ja-JP" altLang="en-US" sz="1100" dirty="0">
                          <a:solidFill>
                            <a:schemeClr val="tx1"/>
                          </a:solidFill>
                          <a:latin typeface="BIZ UDPゴシック" panose="020B0400000000000000" pitchFamily="50" charset="-128"/>
                          <a:ea typeface="BIZ UDPゴシック" panose="020B0400000000000000" pitchFamily="50" charset="-128"/>
                        </a:rPr>
                        <a:t>単独事業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nSpc>
                          <a:spcPts val="1200"/>
                        </a:lnSpc>
                      </a:pPr>
                      <a:r>
                        <a:rPr kumimoji="1"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対象経費の</a:t>
                      </a:r>
                      <a:r>
                        <a:rPr kumimoji="1"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分の</a:t>
                      </a:r>
                      <a:r>
                        <a:rPr kumimoji="1" lang="en-US" altLang="ja-JP" sz="11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次のいずれか低い方の金額</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　①　参加人数</a:t>
                      </a:r>
                      <a:r>
                        <a:rPr kumimoji="1" lang="en-US" altLang="ja-JP" sz="1100" b="0" spc="-50" baseline="0" dirty="0">
                          <a:solidFill>
                            <a:schemeClr val="tx1"/>
                          </a:solidFill>
                          <a:latin typeface="BIZ UDPゴシック" panose="020B0400000000000000" pitchFamily="50" charset="-128"/>
                          <a:ea typeface="BIZ UDPゴシック" panose="020B0400000000000000" pitchFamily="50" charset="-128"/>
                        </a:rPr>
                        <a:t>×</a:t>
                      </a:r>
                      <a:r>
                        <a:rPr kumimoji="1" lang="ja-JP" altLang="en-US" sz="1100" b="0" spc="-50" baseline="0" dirty="0">
                          <a:solidFill>
                            <a:schemeClr val="tx1"/>
                          </a:solidFill>
                          <a:latin typeface="BIZ UDPゴシック" panose="020B0400000000000000" pitchFamily="50" charset="-128"/>
                          <a:ea typeface="BIZ UDPゴシック" panose="020B0400000000000000" pitchFamily="50" charset="-128"/>
                        </a:rPr>
                        <a:t>５千円、　②　１事業１０万円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01855"/>
                  </a:ext>
                </a:extLst>
              </a:tr>
            </a:tbl>
          </a:graphicData>
        </a:graphic>
      </p:graphicFrame>
      <p:sp>
        <p:nvSpPr>
          <p:cNvPr id="13" name="正方形/長方形 12">
            <a:extLst>
              <a:ext uri="{FF2B5EF4-FFF2-40B4-BE49-F238E27FC236}">
                <a16:creationId xmlns:a16="http://schemas.microsoft.com/office/drawing/2014/main" id="{298318FE-8862-462C-988A-C171C90BD5E2}"/>
              </a:ext>
            </a:extLst>
          </p:cNvPr>
          <p:cNvSpPr/>
          <p:nvPr/>
        </p:nvSpPr>
        <p:spPr>
          <a:xfrm>
            <a:off x="4436157" y="5131833"/>
            <a:ext cx="1783445" cy="752757"/>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BIZ UDPゴシック" panose="020B0400000000000000" pitchFamily="50" charset="-128"/>
                <a:ea typeface="BIZ UDPゴシック" panose="020B0400000000000000" pitchFamily="50" charset="-128"/>
              </a:rPr>
              <a:t>広島市</a:t>
            </a:r>
            <a:r>
              <a:rPr lang="en-US" altLang="ja-JP" sz="1050" dirty="0">
                <a:solidFill>
                  <a:schemeClr val="tx1"/>
                </a:solidFill>
                <a:latin typeface="BIZ UDPゴシック" panose="020B0400000000000000" pitchFamily="50" charset="-128"/>
                <a:ea typeface="BIZ UDPゴシック" panose="020B0400000000000000" pitchFamily="50" charset="-128"/>
              </a:rPr>
              <a:t>HP</a:t>
            </a:r>
            <a:r>
              <a:rPr lang="ja-JP" altLang="en-US" sz="1050" dirty="0">
                <a:solidFill>
                  <a:schemeClr val="tx1"/>
                </a:solidFill>
                <a:latin typeface="BIZ UDPゴシック" panose="020B0400000000000000" pitchFamily="50" charset="-128"/>
                <a:ea typeface="BIZ UDPゴシック" panose="020B0400000000000000" pitchFamily="50" charset="-128"/>
              </a:rPr>
              <a:t>で</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tx1"/>
                </a:solidFill>
                <a:latin typeface="BIZ UDPゴシック" panose="020B0400000000000000" pitchFamily="50" charset="-128"/>
                <a:ea typeface="BIZ UDPゴシック" panose="020B0400000000000000" pitchFamily="50" charset="-128"/>
              </a:rPr>
              <a:t>ページ番号</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r>
              <a:rPr lang="ja-JP" altLang="en-US" sz="1050" dirty="0">
                <a:solidFill>
                  <a:schemeClr val="tx1"/>
                </a:solidFill>
                <a:latin typeface="BIZ UDPゴシック" panose="020B0400000000000000" pitchFamily="50" charset="-128"/>
                <a:ea typeface="BIZ UDPゴシック" panose="020B0400000000000000" pitchFamily="50" charset="-128"/>
              </a:rPr>
              <a:t>　　　　　　　　　　　　</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r>
              <a:rPr lang="ja-JP" altLang="en-US" sz="1050" dirty="0">
                <a:solidFill>
                  <a:schemeClr val="tx1"/>
                </a:solidFill>
                <a:latin typeface="BIZ UDPゴシック" panose="020B0400000000000000" pitchFamily="50" charset="-128"/>
                <a:ea typeface="BIZ UDPゴシック" panose="020B0400000000000000" pitchFamily="50" charset="-128"/>
              </a:rPr>
              <a:t>　　　　　　　　　　　　</a:t>
            </a:r>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p:txBody>
      </p:sp>
      <p:sp>
        <p:nvSpPr>
          <p:cNvPr id="14" name="正方形/長方形 13">
            <a:extLst>
              <a:ext uri="{FF2B5EF4-FFF2-40B4-BE49-F238E27FC236}">
                <a16:creationId xmlns:a16="http://schemas.microsoft.com/office/drawing/2014/main" id="{A305C9C1-555C-4EC6-84AD-41644E066995}"/>
              </a:ext>
            </a:extLst>
          </p:cNvPr>
          <p:cNvSpPr/>
          <p:nvPr/>
        </p:nvSpPr>
        <p:spPr>
          <a:xfrm>
            <a:off x="4522355" y="5522588"/>
            <a:ext cx="1049601" cy="259354"/>
          </a:xfrm>
          <a:prstGeom prst="rect">
            <a:avLst/>
          </a:prstGeom>
          <a:solidFill>
            <a:srgbClr val="FFCCFF"/>
          </a:solidFill>
          <a:ln w="635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BIZ UDPゴシック" panose="020B0400000000000000" pitchFamily="50" charset="-128"/>
                <a:ea typeface="BIZ UDPゴシック" panose="020B0400000000000000" pitchFamily="50" charset="-128"/>
              </a:rPr>
              <a:t>1036764</a:t>
            </a:r>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p:txBody>
      </p:sp>
      <p:sp>
        <p:nvSpPr>
          <p:cNvPr id="108" name="正方形/長方形 107">
            <a:extLst>
              <a:ext uri="{FF2B5EF4-FFF2-40B4-BE49-F238E27FC236}">
                <a16:creationId xmlns:a16="http://schemas.microsoft.com/office/drawing/2014/main" id="{0D670D26-AC13-4592-A2E4-5F7DC7314F37}"/>
              </a:ext>
            </a:extLst>
          </p:cNvPr>
          <p:cNvSpPr/>
          <p:nvPr/>
        </p:nvSpPr>
        <p:spPr>
          <a:xfrm>
            <a:off x="5277229" y="5534838"/>
            <a:ext cx="1049601" cy="25935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BIZ UDPゴシック" panose="020B0400000000000000" pitchFamily="50" charset="-128"/>
                <a:ea typeface="BIZ UDPゴシック" panose="020B0400000000000000" pitchFamily="50" charset="-128"/>
              </a:rPr>
              <a:t>を検索</a:t>
            </a:r>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p:txBody>
      </p:sp>
      <p:sp>
        <p:nvSpPr>
          <p:cNvPr id="109" name="テキスト ボックス 108">
            <a:extLst>
              <a:ext uri="{FF2B5EF4-FFF2-40B4-BE49-F238E27FC236}">
                <a16:creationId xmlns:a16="http://schemas.microsoft.com/office/drawing/2014/main" id="{1C0B0301-F1D0-42CA-8A6B-13D88C70D295}"/>
              </a:ext>
            </a:extLst>
          </p:cNvPr>
          <p:cNvSpPr txBox="1"/>
          <p:nvPr/>
        </p:nvSpPr>
        <p:spPr>
          <a:xfrm>
            <a:off x="366312" y="7801357"/>
            <a:ext cx="3652728" cy="723275"/>
          </a:xfrm>
          <a:prstGeom prst="rect">
            <a:avLst/>
          </a:prstGeom>
          <a:noFill/>
        </p:spPr>
        <p:txBody>
          <a:bodyPr wrap="square" rtlCol="0">
            <a:spAutoFit/>
          </a:bodyPr>
          <a:lstStyle/>
          <a:p>
            <a:endParaRPr lang="en-US" altLang="ja-JP" sz="1400" b="1" dirty="0">
              <a:solidFill>
                <a:schemeClr val="accent1">
                  <a:lumMod val="75000"/>
                </a:schemeClr>
              </a:solidFill>
              <a:latin typeface="BIZ UDPゴシック" panose="020B0400000000000000" pitchFamily="50" charset="-128"/>
              <a:ea typeface="BIZ UDPゴシック" panose="020B0400000000000000" pitchFamily="50" charset="-128"/>
              <a:cs typeface="メイリオ" pitchFamily="50" charset="-128"/>
            </a:endParaRPr>
          </a:p>
          <a:p>
            <a:r>
              <a:rPr lang="ja-JP" altLang="en-US" sz="900" dirty="0">
                <a:latin typeface="BIZ UDPゴシック" panose="020B0400000000000000" pitchFamily="50" charset="-128"/>
                <a:ea typeface="BIZ UDPゴシック" panose="020B0400000000000000" pitchFamily="50" charset="-128"/>
                <a:cs typeface="メイリオ" pitchFamily="50" charset="-128"/>
              </a:rPr>
              <a:t>　愛媛県　　松山市と近隣５市町（</a:t>
            </a:r>
            <a:r>
              <a:rPr lang="en-US" altLang="ja-JP" sz="900" dirty="0">
                <a:latin typeface="BIZ UDPゴシック" panose="020B0400000000000000" pitchFamily="50" charset="-128"/>
                <a:ea typeface="BIZ UDPゴシック" panose="020B0400000000000000" pitchFamily="50" charset="-128"/>
                <a:cs typeface="メイリオ" pitchFamily="50" charset="-128"/>
              </a:rPr>
              <a:t>   </a:t>
            </a:r>
            <a:r>
              <a:rPr lang="ja-JP" altLang="en-US" sz="900" dirty="0">
                <a:latin typeface="BIZ UDPゴシック" panose="020B0400000000000000" pitchFamily="50" charset="-128"/>
                <a:ea typeface="BIZ UDPゴシック" panose="020B0400000000000000" pitchFamily="50" charset="-128"/>
                <a:cs typeface="メイリオ" pitchFamily="50" charset="-128"/>
              </a:rPr>
              <a:t>東温市、 </a:t>
            </a:r>
            <a:r>
              <a:rPr lang="en-US" altLang="ja-JP" sz="900" dirty="0">
                <a:latin typeface="BIZ UDPゴシック" panose="020B0400000000000000" pitchFamily="50" charset="-128"/>
                <a:ea typeface="BIZ UDPゴシック" panose="020B0400000000000000" pitchFamily="50" charset="-128"/>
                <a:cs typeface="メイリオ" pitchFamily="50" charset="-128"/>
              </a:rPr>
              <a:t>  </a:t>
            </a:r>
            <a:r>
              <a:rPr lang="ja-JP" altLang="en-US" sz="900" dirty="0">
                <a:latin typeface="BIZ UDPゴシック" panose="020B0400000000000000" pitchFamily="50" charset="-128"/>
                <a:ea typeface="BIZ UDPゴシック" panose="020B0400000000000000" pitchFamily="50" charset="-128"/>
                <a:cs typeface="メイリオ" pitchFamily="50" charset="-128"/>
              </a:rPr>
              <a:t>久万高原町、　　松前町</a:t>
            </a:r>
            <a:endParaRPr lang="en-US" altLang="ja-JP" sz="900" dirty="0">
              <a:latin typeface="BIZ UDPゴシック" panose="020B0400000000000000" pitchFamily="50" charset="-128"/>
              <a:ea typeface="BIZ UDPゴシック" panose="020B0400000000000000" pitchFamily="50" charset="-128"/>
              <a:cs typeface="メイリオ" pitchFamily="50" charset="-128"/>
            </a:endParaRPr>
          </a:p>
          <a:p>
            <a:r>
              <a:rPr lang="ja-JP" altLang="en-US" sz="900" dirty="0">
                <a:latin typeface="BIZ UDPゴシック" panose="020B0400000000000000" pitchFamily="50" charset="-128"/>
                <a:ea typeface="BIZ UDPゴシック" panose="020B0400000000000000" pitchFamily="50" charset="-128"/>
                <a:cs typeface="メイリオ" pitchFamily="50" charset="-128"/>
              </a:rPr>
              <a:t>　伊予市、　　砥部町）で形成する圏域</a:t>
            </a:r>
            <a:endParaRPr lang="en-US" altLang="ja-JP" sz="900" dirty="0">
              <a:latin typeface="BIZ UDPゴシック" panose="020B0400000000000000" pitchFamily="50" charset="-128"/>
              <a:ea typeface="BIZ UDPゴシック" panose="020B0400000000000000" pitchFamily="50" charset="-128"/>
              <a:cs typeface="メイリオ" pitchFamily="50" charset="-128"/>
            </a:endParaRPr>
          </a:p>
          <a:p>
            <a:r>
              <a:rPr lang="en-US" altLang="ja-JP" sz="900" dirty="0">
                <a:solidFill>
                  <a:srgbClr val="FF0000"/>
                </a:solidFill>
                <a:latin typeface="BIZ UDPゴシック" panose="020B0400000000000000" pitchFamily="50" charset="-128"/>
                <a:ea typeface="BIZ UDPゴシック" panose="020B0400000000000000" pitchFamily="50" charset="-128"/>
              </a:rPr>
              <a:t>  ※</a:t>
            </a:r>
            <a:r>
              <a:rPr lang="ja-JP" altLang="en-US" sz="900" dirty="0">
                <a:solidFill>
                  <a:srgbClr val="FF0000"/>
                </a:solidFill>
                <a:latin typeface="BIZ UDPゴシック" panose="020B0400000000000000" pitchFamily="50" charset="-128"/>
                <a:ea typeface="BIZ UDPゴシック" panose="020B0400000000000000" pitchFamily="50" charset="-128"/>
              </a:rPr>
              <a:t>令和７年４月から両圏域による相互連携を開始予定</a:t>
            </a:r>
          </a:p>
        </p:txBody>
      </p:sp>
      <p:pic>
        <p:nvPicPr>
          <p:cNvPr id="19" name="図 18" descr="挿絵, 部屋 が含まれている画像&#10;&#10;自動的に生成された説明">
            <a:extLst>
              <a:ext uri="{FF2B5EF4-FFF2-40B4-BE49-F238E27FC236}">
                <a16:creationId xmlns:a16="http://schemas.microsoft.com/office/drawing/2014/main" id="{7FE9A4CF-0FAA-4F23-941C-53C0FC13F4D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35167"/>
          <a:stretch/>
        </p:blipFill>
        <p:spPr>
          <a:xfrm>
            <a:off x="5825851" y="4961494"/>
            <a:ext cx="993752" cy="830923"/>
          </a:xfrm>
          <a:prstGeom prst="rect">
            <a:avLst/>
          </a:prstGeom>
        </p:spPr>
      </p:pic>
      <p:sp>
        <p:nvSpPr>
          <p:cNvPr id="104" name="四角形: 角を丸くする 103">
            <a:extLst>
              <a:ext uri="{FF2B5EF4-FFF2-40B4-BE49-F238E27FC236}">
                <a16:creationId xmlns:a16="http://schemas.microsoft.com/office/drawing/2014/main" id="{EA8E1A56-B6F8-4366-A461-AD9CC9512DBB}"/>
              </a:ext>
            </a:extLst>
          </p:cNvPr>
          <p:cNvSpPr/>
          <p:nvPr/>
        </p:nvSpPr>
        <p:spPr>
          <a:xfrm>
            <a:off x="3859282" y="6249144"/>
            <a:ext cx="1176412" cy="203679"/>
          </a:xfrm>
          <a:prstGeom prst="roundRect">
            <a:avLst>
              <a:gd name="adj" fmla="val 38293"/>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lnSpc>
                <a:spcPts val="1080"/>
              </a:lnSpc>
            </a:pPr>
            <a:r>
              <a:rPr lang="ja-JP" altLang="en-US" sz="900" b="1" dirty="0">
                <a:solidFill>
                  <a:schemeClr val="bg1"/>
                </a:solidFill>
                <a:latin typeface="BIZ UDPゴシック" panose="020B0400000000000000" pitchFamily="50" charset="-128"/>
                <a:ea typeface="BIZ UDPゴシック" panose="020B0400000000000000" pitchFamily="50" charset="-128"/>
              </a:rPr>
              <a:t>広島広域都市圏</a:t>
            </a:r>
            <a:endParaRPr lang="en-US" altLang="ja-JP" sz="900" b="1" dirty="0">
              <a:solidFill>
                <a:schemeClr val="bg1"/>
              </a:solidFill>
              <a:latin typeface="BIZ UDPゴシック" panose="020B0400000000000000" pitchFamily="50" charset="-128"/>
              <a:ea typeface="BIZ UDPゴシック" panose="020B0400000000000000" pitchFamily="50" charset="-128"/>
            </a:endParaRPr>
          </a:p>
        </p:txBody>
      </p:sp>
      <p:sp>
        <p:nvSpPr>
          <p:cNvPr id="110" name="四角形: 角を丸くする 109">
            <a:extLst>
              <a:ext uri="{FF2B5EF4-FFF2-40B4-BE49-F238E27FC236}">
                <a16:creationId xmlns:a16="http://schemas.microsoft.com/office/drawing/2014/main" id="{6881B3E7-23D5-4EBE-A48F-A7041CCBAB0C}"/>
              </a:ext>
            </a:extLst>
          </p:cNvPr>
          <p:cNvSpPr/>
          <p:nvPr/>
        </p:nvSpPr>
        <p:spPr>
          <a:xfrm>
            <a:off x="5618205" y="7759491"/>
            <a:ext cx="720079" cy="203679"/>
          </a:xfrm>
          <a:prstGeom prst="roundRect">
            <a:avLst>
              <a:gd name="adj" fmla="val 38293"/>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lnSpc>
                <a:spcPts val="1080"/>
              </a:lnSpc>
            </a:pPr>
            <a:r>
              <a:rPr lang="ja-JP" altLang="en-US" sz="900" b="1" dirty="0">
                <a:solidFill>
                  <a:schemeClr val="bg1"/>
                </a:solidFill>
                <a:latin typeface="BIZ UDPゴシック" panose="020B0400000000000000" pitchFamily="50" charset="-128"/>
                <a:ea typeface="BIZ UDPゴシック" panose="020B0400000000000000" pitchFamily="50" charset="-128"/>
              </a:rPr>
              <a:t>松山圏域</a:t>
            </a:r>
            <a:endParaRPr lang="en-US" altLang="ja-JP" sz="900" b="1" dirty="0">
              <a:solidFill>
                <a:schemeClr val="bg1"/>
              </a:solidFill>
              <a:latin typeface="BIZ UDPゴシック" panose="020B0400000000000000" pitchFamily="50" charset="-128"/>
              <a:ea typeface="BIZ UDPゴシック" panose="020B0400000000000000" pitchFamily="50" charset="-128"/>
            </a:endParaRPr>
          </a:p>
        </p:txBody>
      </p:sp>
      <p:sp>
        <p:nvSpPr>
          <p:cNvPr id="111" name="四角形: 角を丸くする 110">
            <a:extLst>
              <a:ext uri="{FF2B5EF4-FFF2-40B4-BE49-F238E27FC236}">
                <a16:creationId xmlns:a16="http://schemas.microsoft.com/office/drawing/2014/main" id="{C6695F39-D036-453E-B8F7-BED611F1EF3A}"/>
              </a:ext>
            </a:extLst>
          </p:cNvPr>
          <p:cNvSpPr/>
          <p:nvPr/>
        </p:nvSpPr>
        <p:spPr>
          <a:xfrm>
            <a:off x="420263" y="5352226"/>
            <a:ext cx="1176412" cy="203679"/>
          </a:xfrm>
          <a:prstGeom prst="roundRect">
            <a:avLst>
              <a:gd name="adj" fmla="val 38293"/>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lnSpc>
                <a:spcPts val="1080"/>
              </a:lnSpc>
            </a:pPr>
            <a:r>
              <a:rPr lang="ja-JP" altLang="en-US" sz="900" b="1" dirty="0">
                <a:solidFill>
                  <a:schemeClr val="bg1"/>
                </a:solidFill>
                <a:latin typeface="BIZ UDPゴシック" panose="020B0400000000000000" pitchFamily="50" charset="-128"/>
                <a:ea typeface="BIZ UDPゴシック" panose="020B0400000000000000" pitchFamily="50" charset="-128"/>
              </a:rPr>
              <a:t>広島広域都市圏</a:t>
            </a:r>
            <a:endParaRPr lang="en-US" altLang="ja-JP" sz="900" b="1" dirty="0">
              <a:solidFill>
                <a:schemeClr val="bg1"/>
              </a:solidFill>
              <a:latin typeface="BIZ UDPゴシック" panose="020B0400000000000000" pitchFamily="50" charset="-128"/>
              <a:ea typeface="BIZ UDPゴシック" panose="020B0400000000000000" pitchFamily="50" charset="-128"/>
            </a:endParaRPr>
          </a:p>
        </p:txBody>
      </p:sp>
      <p:sp>
        <p:nvSpPr>
          <p:cNvPr id="112" name="四角形: 角を丸くする 111">
            <a:extLst>
              <a:ext uri="{FF2B5EF4-FFF2-40B4-BE49-F238E27FC236}">
                <a16:creationId xmlns:a16="http://schemas.microsoft.com/office/drawing/2014/main" id="{4643CD88-EB26-4A09-8A81-068106720E62}"/>
              </a:ext>
            </a:extLst>
          </p:cNvPr>
          <p:cNvSpPr/>
          <p:nvPr/>
        </p:nvSpPr>
        <p:spPr>
          <a:xfrm>
            <a:off x="390200" y="7828325"/>
            <a:ext cx="720079" cy="203679"/>
          </a:xfrm>
          <a:prstGeom prst="roundRect">
            <a:avLst>
              <a:gd name="adj" fmla="val 38293"/>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lnSpc>
                <a:spcPts val="1080"/>
              </a:lnSpc>
            </a:pPr>
            <a:r>
              <a:rPr lang="ja-JP" altLang="en-US" sz="900" b="1" dirty="0">
                <a:solidFill>
                  <a:schemeClr val="bg1"/>
                </a:solidFill>
                <a:latin typeface="BIZ UDPゴシック" panose="020B0400000000000000" pitchFamily="50" charset="-128"/>
                <a:ea typeface="BIZ UDPゴシック" panose="020B0400000000000000" pitchFamily="50" charset="-128"/>
              </a:rPr>
              <a:t>松山圏域</a:t>
            </a:r>
            <a:endParaRPr lang="en-US" altLang="ja-JP" sz="900" b="1" dirty="0">
              <a:solidFill>
                <a:schemeClr val="bg1"/>
              </a:solidFill>
              <a:latin typeface="BIZ UDPゴシック" panose="020B0400000000000000" pitchFamily="50" charset="-128"/>
              <a:ea typeface="BIZ UDPゴシック" panose="020B0400000000000000" pitchFamily="50" charset="-128"/>
            </a:endParaRPr>
          </a:p>
        </p:txBody>
      </p:sp>
      <p:sp>
        <p:nvSpPr>
          <p:cNvPr id="114" name="楕円 113">
            <a:extLst>
              <a:ext uri="{FF2B5EF4-FFF2-40B4-BE49-F238E27FC236}">
                <a16:creationId xmlns:a16="http://schemas.microsoft.com/office/drawing/2014/main" id="{F25CC46E-0654-4E32-BB27-1CBAB093187E}"/>
              </a:ext>
            </a:extLst>
          </p:cNvPr>
          <p:cNvSpPr/>
          <p:nvPr/>
        </p:nvSpPr>
        <p:spPr>
          <a:xfrm>
            <a:off x="8198296" y="7729361"/>
            <a:ext cx="108000" cy="120727"/>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00" dirty="0">
                <a:solidFill>
                  <a:schemeClr val="tx1"/>
                </a:solidFill>
                <a:latin typeface="BIZ UDPゴシック" panose="020B0400000000000000" pitchFamily="50" charset="-128"/>
                <a:ea typeface="BIZ UDPゴシック" panose="020B0400000000000000" pitchFamily="50" charset="-128"/>
              </a:rPr>
              <a:t>１</a:t>
            </a:r>
          </a:p>
        </p:txBody>
      </p:sp>
      <p:sp>
        <p:nvSpPr>
          <p:cNvPr id="115" name="楕円 114">
            <a:extLst>
              <a:ext uri="{FF2B5EF4-FFF2-40B4-BE49-F238E27FC236}">
                <a16:creationId xmlns:a16="http://schemas.microsoft.com/office/drawing/2014/main" id="{CF886340-A2D2-4AA9-8A4F-31E7B68C127B}"/>
              </a:ext>
            </a:extLst>
          </p:cNvPr>
          <p:cNvSpPr/>
          <p:nvPr/>
        </p:nvSpPr>
        <p:spPr>
          <a:xfrm>
            <a:off x="8350696" y="7881761"/>
            <a:ext cx="108000" cy="120727"/>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00" dirty="0">
                <a:solidFill>
                  <a:schemeClr val="tx1"/>
                </a:solidFill>
                <a:latin typeface="BIZ UDPゴシック" panose="020B0400000000000000" pitchFamily="50" charset="-128"/>
                <a:ea typeface="BIZ UDPゴシック" panose="020B0400000000000000" pitchFamily="50" charset="-128"/>
              </a:rPr>
              <a:t>１</a:t>
            </a:r>
          </a:p>
        </p:txBody>
      </p:sp>
      <p:sp>
        <p:nvSpPr>
          <p:cNvPr id="116" name="楕円 115">
            <a:extLst>
              <a:ext uri="{FF2B5EF4-FFF2-40B4-BE49-F238E27FC236}">
                <a16:creationId xmlns:a16="http://schemas.microsoft.com/office/drawing/2014/main" id="{C7C3F743-D7DC-470D-9B04-0F9D2A646477}"/>
              </a:ext>
            </a:extLst>
          </p:cNvPr>
          <p:cNvSpPr/>
          <p:nvPr/>
        </p:nvSpPr>
        <p:spPr>
          <a:xfrm>
            <a:off x="8503096" y="8034161"/>
            <a:ext cx="108000" cy="120727"/>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00" dirty="0">
                <a:solidFill>
                  <a:schemeClr val="tx1"/>
                </a:solidFill>
                <a:latin typeface="BIZ UDPゴシック" panose="020B0400000000000000" pitchFamily="50" charset="-128"/>
                <a:ea typeface="BIZ UDPゴシック" panose="020B0400000000000000" pitchFamily="50" charset="-128"/>
              </a:rPr>
              <a:t>１</a:t>
            </a:r>
          </a:p>
        </p:txBody>
      </p:sp>
      <p:sp>
        <p:nvSpPr>
          <p:cNvPr id="121" name="楕円 120">
            <a:extLst>
              <a:ext uri="{FF2B5EF4-FFF2-40B4-BE49-F238E27FC236}">
                <a16:creationId xmlns:a16="http://schemas.microsoft.com/office/drawing/2014/main" id="{EED64791-53EF-471D-9F49-7267E901B4B3}"/>
              </a:ext>
            </a:extLst>
          </p:cNvPr>
          <p:cNvSpPr/>
          <p:nvPr/>
        </p:nvSpPr>
        <p:spPr>
          <a:xfrm>
            <a:off x="8655496" y="8186561"/>
            <a:ext cx="108000" cy="120727"/>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00" dirty="0">
                <a:solidFill>
                  <a:schemeClr val="tx1"/>
                </a:solidFill>
                <a:latin typeface="BIZ UDPゴシック" panose="020B0400000000000000" pitchFamily="50" charset="-128"/>
                <a:ea typeface="BIZ UDPゴシック" panose="020B0400000000000000" pitchFamily="50" charset="-128"/>
              </a:rPr>
              <a:t>１</a:t>
            </a:r>
          </a:p>
        </p:txBody>
      </p:sp>
      <p:sp>
        <p:nvSpPr>
          <p:cNvPr id="122" name="楕円 121">
            <a:extLst>
              <a:ext uri="{FF2B5EF4-FFF2-40B4-BE49-F238E27FC236}">
                <a16:creationId xmlns:a16="http://schemas.microsoft.com/office/drawing/2014/main" id="{A0FE42EA-252B-492B-869A-611302D33C2D}"/>
              </a:ext>
            </a:extLst>
          </p:cNvPr>
          <p:cNvSpPr/>
          <p:nvPr/>
        </p:nvSpPr>
        <p:spPr>
          <a:xfrm>
            <a:off x="8807896" y="8338961"/>
            <a:ext cx="108000" cy="120727"/>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00" dirty="0">
                <a:solidFill>
                  <a:schemeClr val="tx1"/>
                </a:solidFill>
                <a:latin typeface="BIZ UDPゴシック" panose="020B0400000000000000" pitchFamily="50" charset="-128"/>
                <a:ea typeface="BIZ UDPゴシック" panose="020B0400000000000000" pitchFamily="50" charset="-128"/>
              </a:rPr>
              <a:t>１</a:t>
            </a:r>
          </a:p>
        </p:txBody>
      </p:sp>
      <p:sp>
        <p:nvSpPr>
          <p:cNvPr id="132" name="楕円 131">
            <a:extLst>
              <a:ext uri="{FF2B5EF4-FFF2-40B4-BE49-F238E27FC236}">
                <a16:creationId xmlns:a16="http://schemas.microsoft.com/office/drawing/2014/main" id="{0515743B-7A29-4DA2-8B59-95B7D6AE03FE}"/>
              </a:ext>
            </a:extLst>
          </p:cNvPr>
          <p:cNvSpPr/>
          <p:nvPr/>
        </p:nvSpPr>
        <p:spPr>
          <a:xfrm>
            <a:off x="4788440" y="7557377"/>
            <a:ext cx="251205" cy="176396"/>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BIZ UDPゴシック" panose="020B0400000000000000" pitchFamily="50" charset="-128"/>
                <a:ea typeface="BIZ UDPゴシック" panose="020B0400000000000000" pitchFamily="50" charset="-128"/>
              </a:rPr>
              <a:t>⑩</a:t>
            </a:r>
          </a:p>
        </p:txBody>
      </p:sp>
      <p:sp>
        <p:nvSpPr>
          <p:cNvPr id="133" name="楕円 132">
            <a:extLst>
              <a:ext uri="{FF2B5EF4-FFF2-40B4-BE49-F238E27FC236}">
                <a16:creationId xmlns:a16="http://schemas.microsoft.com/office/drawing/2014/main" id="{2C465300-945C-4FE2-920E-2DE062B48329}"/>
              </a:ext>
            </a:extLst>
          </p:cNvPr>
          <p:cNvSpPr/>
          <p:nvPr/>
        </p:nvSpPr>
        <p:spPr>
          <a:xfrm>
            <a:off x="886798" y="8077551"/>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a:solidFill>
                  <a:schemeClr val="tx1"/>
                </a:solidFill>
                <a:latin typeface="BIZ UDPゴシック" panose="020B0400000000000000" pitchFamily="50" charset="-128"/>
                <a:ea typeface="BIZ UDPゴシック" panose="020B0400000000000000" pitchFamily="50" charset="-128"/>
              </a:rPr>
              <a:t>A</a:t>
            </a:r>
            <a:endParaRPr kumimoji="1" lang="ja-JP" altLang="en-US" sz="500" dirty="0">
              <a:solidFill>
                <a:schemeClr val="tx1"/>
              </a:solidFill>
              <a:latin typeface="BIZ UDPゴシック" panose="020B0400000000000000" pitchFamily="50" charset="-128"/>
              <a:ea typeface="BIZ UDPゴシック" panose="020B0400000000000000" pitchFamily="50" charset="-128"/>
            </a:endParaRPr>
          </a:p>
        </p:txBody>
      </p:sp>
      <p:sp>
        <p:nvSpPr>
          <p:cNvPr id="134" name="楕円 133">
            <a:extLst>
              <a:ext uri="{FF2B5EF4-FFF2-40B4-BE49-F238E27FC236}">
                <a16:creationId xmlns:a16="http://schemas.microsoft.com/office/drawing/2014/main" id="{FE95CF75-D667-46F8-A72C-D7AF59C76729}"/>
              </a:ext>
            </a:extLst>
          </p:cNvPr>
          <p:cNvSpPr/>
          <p:nvPr/>
        </p:nvSpPr>
        <p:spPr>
          <a:xfrm>
            <a:off x="2070962" y="8073989"/>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a:solidFill>
                  <a:schemeClr val="tx1"/>
                </a:solidFill>
                <a:latin typeface="BIZ UDPゴシック" panose="020B0400000000000000" pitchFamily="50" charset="-128"/>
                <a:ea typeface="BIZ UDPゴシック" panose="020B0400000000000000" pitchFamily="50" charset="-128"/>
              </a:rPr>
              <a:t>B</a:t>
            </a:r>
          </a:p>
        </p:txBody>
      </p:sp>
      <p:sp>
        <p:nvSpPr>
          <p:cNvPr id="135" name="楕円 134">
            <a:extLst>
              <a:ext uri="{FF2B5EF4-FFF2-40B4-BE49-F238E27FC236}">
                <a16:creationId xmlns:a16="http://schemas.microsoft.com/office/drawing/2014/main" id="{FB65F568-4B3D-49E1-A3D4-336EF2ED5541}"/>
              </a:ext>
            </a:extLst>
          </p:cNvPr>
          <p:cNvSpPr/>
          <p:nvPr/>
        </p:nvSpPr>
        <p:spPr>
          <a:xfrm>
            <a:off x="2603493" y="8065834"/>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a:solidFill>
                  <a:schemeClr val="tx1"/>
                </a:solidFill>
                <a:latin typeface="BIZ UDPゴシック" panose="020B0400000000000000" pitchFamily="50" charset="-128"/>
                <a:ea typeface="BIZ UDPゴシック" panose="020B0400000000000000" pitchFamily="50" charset="-128"/>
              </a:rPr>
              <a:t>C</a:t>
            </a:r>
            <a:endParaRPr kumimoji="1" lang="ja-JP" altLang="en-US" sz="500" dirty="0">
              <a:solidFill>
                <a:schemeClr val="tx1"/>
              </a:solidFill>
              <a:latin typeface="BIZ UDPゴシック" panose="020B0400000000000000" pitchFamily="50" charset="-128"/>
              <a:ea typeface="BIZ UDPゴシック" panose="020B0400000000000000" pitchFamily="50" charset="-128"/>
            </a:endParaRPr>
          </a:p>
        </p:txBody>
      </p:sp>
      <p:sp>
        <p:nvSpPr>
          <p:cNvPr id="136" name="楕円 135">
            <a:extLst>
              <a:ext uri="{FF2B5EF4-FFF2-40B4-BE49-F238E27FC236}">
                <a16:creationId xmlns:a16="http://schemas.microsoft.com/office/drawing/2014/main" id="{68C4DA69-48E2-4A44-AFF5-413C20D2F732}"/>
              </a:ext>
            </a:extLst>
          </p:cNvPr>
          <p:cNvSpPr/>
          <p:nvPr/>
        </p:nvSpPr>
        <p:spPr>
          <a:xfrm>
            <a:off x="3368689" y="8072985"/>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500" dirty="0">
                <a:solidFill>
                  <a:schemeClr val="tx1"/>
                </a:solidFill>
                <a:latin typeface="BIZ UDPゴシック" panose="020B0400000000000000" pitchFamily="50" charset="-128"/>
                <a:ea typeface="BIZ UDPゴシック" panose="020B0400000000000000" pitchFamily="50" charset="-128"/>
              </a:rPr>
              <a:t>D</a:t>
            </a:r>
          </a:p>
        </p:txBody>
      </p:sp>
      <p:sp>
        <p:nvSpPr>
          <p:cNvPr id="137" name="楕円 136">
            <a:extLst>
              <a:ext uri="{FF2B5EF4-FFF2-40B4-BE49-F238E27FC236}">
                <a16:creationId xmlns:a16="http://schemas.microsoft.com/office/drawing/2014/main" id="{5F06892A-32A0-4843-B7C1-C2EC99D2D710}"/>
              </a:ext>
            </a:extLst>
          </p:cNvPr>
          <p:cNvSpPr/>
          <p:nvPr/>
        </p:nvSpPr>
        <p:spPr>
          <a:xfrm>
            <a:off x="8463301" y="8574254"/>
            <a:ext cx="1080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a:solidFill>
                  <a:schemeClr val="tx1"/>
                </a:solidFill>
                <a:latin typeface="BIZ UDPゴシック" panose="020B0400000000000000" pitchFamily="50" charset="-128"/>
                <a:ea typeface="BIZ UDPゴシック" panose="020B0400000000000000" pitchFamily="50" charset="-128"/>
              </a:rPr>
              <a:t>６</a:t>
            </a:r>
            <a:endParaRPr kumimoji="1" lang="ja-JP" altLang="en-US" sz="500" dirty="0">
              <a:solidFill>
                <a:schemeClr val="tx1"/>
              </a:solidFill>
              <a:latin typeface="BIZ UDPゴシック" panose="020B0400000000000000" pitchFamily="50" charset="-128"/>
              <a:ea typeface="BIZ UDPゴシック" panose="020B0400000000000000" pitchFamily="50" charset="-128"/>
            </a:endParaRPr>
          </a:p>
        </p:txBody>
      </p:sp>
      <p:sp>
        <p:nvSpPr>
          <p:cNvPr id="138" name="楕円 137">
            <a:extLst>
              <a:ext uri="{FF2B5EF4-FFF2-40B4-BE49-F238E27FC236}">
                <a16:creationId xmlns:a16="http://schemas.microsoft.com/office/drawing/2014/main" id="{5D1008FE-9BAE-4C7D-AF82-416FA7D6525F}"/>
              </a:ext>
            </a:extLst>
          </p:cNvPr>
          <p:cNvSpPr/>
          <p:nvPr/>
        </p:nvSpPr>
        <p:spPr>
          <a:xfrm>
            <a:off x="8615701" y="8726654"/>
            <a:ext cx="1080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a:solidFill>
                  <a:schemeClr val="tx1"/>
                </a:solidFill>
                <a:latin typeface="BIZ UDPゴシック" panose="020B0400000000000000" pitchFamily="50" charset="-128"/>
                <a:ea typeface="BIZ UDPゴシック" panose="020B0400000000000000" pitchFamily="50" charset="-128"/>
              </a:rPr>
              <a:t>６</a:t>
            </a:r>
            <a:endParaRPr kumimoji="1" lang="ja-JP" altLang="en-US" sz="500" dirty="0">
              <a:solidFill>
                <a:schemeClr val="tx1"/>
              </a:solidFill>
              <a:latin typeface="BIZ UDPゴシック" panose="020B0400000000000000" pitchFamily="50" charset="-128"/>
              <a:ea typeface="BIZ UDPゴシック" panose="020B0400000000000000" pitchFamily="50" charset="-128"/>
            </a:endParaRPr>
          </a:p>
        </p:txBody>
      </p:sp>
      <p:sp>
        <p:nvSpPr>
          <p:cNvPr id="139" name="楕円 138">
            <a:extLst>
              <a:ext uri="{FF2B5EF4-FFF2-40B4-BE49-F238E27FC236}">
                <a16:creationId xmlns:a16="http://schemas.microsoft.com/office/drawing/2014/main" id="{5D018247-47C9-4972-8F90-F1B38DA78941}"/>
              </a:ext>
            </a:extLst>
          </p:cNvPr>
          <p:cNvSpPr/>
          <p:nvPr/>
        </p:nvSpPr>
        <p:spPr>
          <a:xfrm>
            <a:off x="8768101" y="8879054"/>
            <a:ext cx="1080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a:solidFill>
                  <a:schemeClr val="tx1"/>
                </a:solidFill>
                <a:latin typeface="BIZ UDPゴシック" panose="020B0400000000000000" pitchFamily="50" charset="-128"/>
                <a:ea typeface="BIZ UDPゴシック" panose="020B0400000000000000" pitchFamily="50" charset="-128"/>
              </a:rPr>
              <a:t>６</a:t>
            </a:r>
            <a:endParaRPr kumimoji="1" lang="ja-JP" altLang="en-US" sz="500" dirty="0">
              <a:solidFill>
                <a:schemeClr val="tx1"/>
              </a:solidFill>
              <a:latin typeface="BIZ UDPゴシック" panose="020B0400000000000000" pitchFamily="50" charset="-128"/>
              <a:ea typeface="BIZ UDPゴシック" panose="020B0400000000000000" pitchFamily="50" charset="-128"/>
            </a:endParaRPr>
          </a:p>
        </p:txBody>
      </p:sp>
      <p:sp>
        <p:nvSpPr>
          <p:cNvPr id="141" name="楕円 140">
            <a:extLst>
              <a:ext uri="{FF2B5EF4-FFF2-40B4-BE49-F238E27FC236}">
                <a16:creationId xmlns:a16="http://schemas.microsoft.com/office/drawing/2014/main" id="{5238DD2F-22C4-449E-AE3C-FAAFEE6A125F}"/>
              </a:ext>
            </a:extLst>
          </p:cNvPr>
          <p:cNvSpPr/>
          <p:nvPr/>
        </p:nvSpPr>
        <p:spPr>
          <a:xfrm>
            <a:off x="4914753" y="7124997"/>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①</a:t>
            </a:r>
          </a:p>
        </p:txBody>
      </p:sp>
      <p:sp>
        <p:nvSpPr>
          <p:cNvPr id="142" name="楕円 141">
            <a:extLst>
              <a:ext uri="{FF2B5EF4-FFF2-40B4-BE49-F238E27FC236}">
                <a16:creationId xmlns:a16="http://schemas.microsoft.com/office/drawing/2014/main" id="{9FBE3EC3-AA2A-4A21-8DF1-6D21933FB365}"/>
              </a:ext>
            </a:extLst>
          </p:cNvPr>
          <p:cNvSpPr/>
          <p:nvPr/>
        </p:nvSpPr>
        <p:spPr>
          <a:xfrm>
            <a:off x="5106893" y="7420851"/>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②</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43" name="楕円 142">
            <a:extLst>
              <a:ext uri="{FF2B5EF4-FFF2-40B4-BE49-F238E27FC236}">
                <a16:creationId xmlns:a16="http://schemas.microsoft.com/office/drawing/2014/main" id="{772F8C3B-C40E-4C29-AC81-B165C83FC23B}"/>
              </a:ext>
            </a:extLst>
          </p:cNvPr>
          <p:cNvSpPr/>
          <p:nvPr/>
        </p:nvSpPr>
        <p:spPr>
          <a:xfrm>
            <a:off x="5367017" y="7293311"/>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③</a:t>
            </a:r>
          </a:p>
        </p:txBody>
      </p:sp>
      <p:sp>
        <p:nvSpPr>
          <p:cNvPr id="144" name="楕円 143">
            <a:extLst>
              <a:ext uri="{FF2B5EF4-FFF2-40B4-BE49-F238E27FC236}">
                <a16:creationId xmlns:a16="http://schemas.microsoft.com/office/drawing/2014/main" id="{2F01F3C9-0B62-4FE8-AEE9-8DB487867BD7}"/>
              </a:ext>
            </a:extLst>
          </p:cNvPr>
          <p:cNvSpPr/>
          <p:nvPr/>
        </p:nvSpPr>
        <p:spPr>
          <a:xfrm>
            <a:off x="5061324" y="7180514"/>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Pゴシック" panose="020B0400000000000000" pitchFamily="50" charset="-128"/>
                <a:ea typeface="BIZ UDPゴシック" panose="020B0400000000000000" pitchFamily="50" charset="-128"/>
              </a:rPr>
              <a:t>⑫</a:t>
            </a:r>
          </a:p>
        </p:txBody>
      </p:sp>
      <p:sp>
        <p:nvSpPr>
          <p:cNvPr id="145" name="楕円 144">
            <a:extLst>
              <a:ext uri="{FF2B5EF4-FFF2-40B4-BE49-F238E27FC236}">
                <a16:creationId xmlns:a16="http://schemas.microsoft.com/office/drawing/2014/main" id="{A27D24DD-BA35-4629-BEE8-BD54E81AFB6E}"/>
              </a:ext>
            </a:extLst>
          </p:cNvPr>
          <p:cNvSpPr/>
          <p:nvPr/>
        </p:nvSpPr>
        <p:spPr>
          <a:xfrm>
            <a:off x="5353161" y="6787207"/>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⑤</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46" name="楕円 145">
            <a:extLst>
              <a:ext uri="{FF2B5EF4-FFF2-40B4-BE49-F238E27FC236}">
                <a16:creationId xmlns:a16="http://schemas.microsoft.com/office/drawing/2014/main" id="{C89E2595-0D0C-427E-9671-BD19618667D2}"/>
              </a:ext>
            </a:extLst>
          </p:cNvPr>
          <p:cNvSpPr/>
          <p:nvPr/>
        </p:nvSpPr>
        <p:spPr>
          <a:xfrm>
            <a:off x="5150586" y="6872093"/>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⑨</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cxnSp>
        <p:nvCxnSpPr>
          <p:cNvPr id="9" name="直線コネクタ 8">
            <a:extLst>
              <a:ext uri="{FF2B5EF4-FFF2-40B4-BE49-F238E27FC236}">
                <a16:creationId xmlns:a16="http://schemas.microsoft.com/office/drawing/2014/main" id="{D0D9E9DC-A4C5-4C73-BA39-E8FFB9E8D0B6}"/>
              </a:ext>
            </a:extLst>
          </p:cNvPr>
          <p:cNvCxnSpPr>
            <a:cxnSpLocks/>
          </p:cNvCxnSpPr>
          <p:nvPr/>
        </p:nvCxnSpPr>
        <p:spPr>
          <a:xfrm flipV="1">
            <a:off x="4931551" y="7598856"/>
            <a:ext cx="120354" cy="19060"/>
          </a:xfrm>
          <a:prstGeom prst="line">
            <a:avLst/>
          </a:prstGeom>
          <a:ln w="3175"/>
        </p:spPr>
        <p:style>
          <a:lnRef idx="1">
            <a:schemeClr val="dk1"/>
          </a:lnRef>
          <a:fillRef idx="0">
            <a:schemeClr val="dk1"/>
          </a:fillRef>
          <a:effectRef idx="0">
            <a:schemeClr val="dk1"/>
          </a:effectRef>
          <a:fontRef idx="minor">
            <a:schemeClr val="tx1"/>
          </a:fontRef>
        </p:style>
      </p:cxnSp>
      <p:cxnSp>
        <p:nvCxnSpPr>
          <p:cNvPr id="147" name="直線コネクタ 146">
            <a:extLst>
              <a:ext uri="{FF2B5EF4-FFF2-40B4-BE49-F238E27FC236}">
                <a16:creationId xmlns:a16="http://schemas.microsoft.com/office/drawing/2014/main" id="{815F6772-AD70-4A4F-8E7F-F32A738D2340}"/>
              </a:ext>
            </a:extLst>
          </p:cNvPr>
          <p:cNvCxnSpPr>
            <a:cxnSpLocks/>
          </p:cNvCxnSpPr>
          <p:nvPr/>
        </p:nvCxnSpPr>
        <p:spPr>
          <a:xfrm flipH="1">
            <a:off x="4962553" y="7353461"/>
            <a:ext cx="145494" cy="3958"/>
          </a:xfrm>
          <a:prstGeom prst="line">
            <a:avLst/>
          </a:prstGeom>
          <a:ln w="3175"/>
        </p:spPr>
        <p:style>
          <a:lnRef idx="1">
            <a:schemeClr val="dk1"/>
          </a:lnRef>
          <a:fillRef idx="0">
            <a:schemeClr val="dk1"/>
          </a:fillRef>
          <a:effectRef idx="0">
            <a:schemeClr val="dk1"/>
          </a:effectRef>
          <a:fontRef idx="minor">
            <a:schemeClr val="tx1"/>
          </a:fontRef>
        </p:style>
      </p:cxnSp>
      <p:sp>
        <p:nvSpPr>
          <p:cNvPr id="140" name="楕円 139">
            <a:extLst>
              <a:ext uri="{FF2B5EF4-FFF2-40B4-BE49-F238E27FC236}">
                <a16:creationId xmlns:a16="http://schemas.microsoft.com/office/drawing/2014/main" id="{B12BB16C-192A-4B04-9651-828572C68782}"/>
              </a:ext>
            </a:extLst>
          </p:cNvPr>
          <p:cNvSpPr/>
          <p:nvPr/>
        </p:nvSpPr>
        <p:spPr>
          <a:xfrm>
            <a:off x="4797799" y="7255901"/>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latin typeface="BIZ UDPゴシック" panose="020B0400000000000000" pitchFamily="50" charset="-128"/>
                <a:ea typeface="BIZ UDPゴシック" panose="020B0400000000000000" pitchFamily="50" charset="-128"/>
              </a:rPr>
              <a:t>⑪</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p:txBody>
      </p:sp>
      <p:sp>
        <p:nvSpPr>
          <p:cNvPr id="148" name="楕円 147">
            <a:extLst>
              <a:ext uri="{FF2B5EF4-FFF2-40B4-BE49-F238E27FC236}">
                <a16:creationId xmlns:a16="http://schemas.microsoft.com/office/drawing/2014/main" id="{6DD8A93D-BA5D-4540-92A6-8C89AD823B58}"/>
              </a:ext>
            </a:extLst>
          </p:cNvPr>
          <p:cNvSpPr/>
          <p:nvPr/>
        </p:nvSpPr>
        <p:spPr>
          <a:xfrm>
            <a:off x="5543166" y="8200558"/>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a:solidFill>
                  <a:schemeClr val="tx1"/>
                </a:solidFill>
                <a:latin typeface="BIZ UDPゴシック" panose="020B0400000000000000" pitchFamily="50" charset="-128"/>
                <a:ea typeface="BIZ UDPゴシック" panose="020B0400000000000000" pitchFamily="50" charset="-128"/>
              </a:rPr>
              <a:t>C</a:t>
            </a:r>
            <a:endParaRPr kumimoji="1" lang="ja-JP" altLang="en-US" sz="500" dirty="0">
              <a:solidFill>
                <a:schemeClr val="tx1"/>
              </a:solidFill>
              <a:latin typeface="BIZ UDPゴシック" panose="020B0400000000000000" pitchFamily="50" charset="-128"/>
              <a:ea typeface="BIZ UDPゴシック" panose="020B0400000000000000" pitchFamily="50" charset="-128"/>
            </a:endParaRPr>
          </a:p>
        </p:txBody>
      </p:sp>
      <p:sp>
        <p:nvSpPr>
          <p:cNvPr id="149" name="楕円 148">
            <a:extLst>
              <a:ext uri="{FF2B5EF4-FFF2-40B4-BE49-F238E27FC236}">
                <a16:creationId xmlns:a16="http://schemas.microsoft.com/office/drawing/2014/main" id="{ABA144BB-DC07-45A6-A7FB-EE59DE183D1B}"/>
              </a:ext>
            </a:extLst>
          </p:cNvPr>
          <p:cNvSpPr/>
          <p:nvPr/>
        </p:nvSpPr>
        <p:spPr>
          <a:xfrm>
            <a:off x="5481966" y="8020301"/>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a:solidFill>
                  <a:schemeClr val="tx1"/>
                </a:solidFill>
                <a:latin typeface="BIZ UDPゴシック" panose="020B0400000000000000" pitchFamily="50" charset="-128"/>
                <a:ea typeface="BIZ UDPゴシック" panose="020B0400000000000000" pitchFamily="50" charset="-128"/>
              </a:rPr>
              <a:t>B</a:t>
            </a:r>
          </a:p>
        </p:txBody>
      </p:sp>
      <p:sp>
        <p:nvSpPr>
          <p:cNvPr id="150" name="楕円 149">
            <a:extLst>
              <a:ext uri="{FF2B5EF4-FFF2-40B4-BE49-F238E27FC236}">
                <a16:creationId xmlns:a16="http://schemas.microsoft.com/office/drawing/2014/main" id="{5A18B99C-B321-4244-8894-F6F83E5D8E43}"/>
              </a:ext>
            </a:extLst>
          </p:cNvPr>
          <p:cNvSpPr/>
          <p:nvPr/>
        </p:nvSpPr>
        <p:spPr>
          <a:xfrm>
            <a:off x="5359933" y="7910992"/>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a:solidFill>
                  <a:schemeClr val="tx1"/>
                </a:solidFill>
                <a:latin typeface="BIZ UDPゴシック" panose="020B0400000000000000" pitchFamily="50" charset="-128"/>
                <a:ea typeface="BIZ UDPゴシック" panose="020B0400000000000000" pitchFamily="50" charset="-128"/>
              </a:rPr>
              <a:t>A</a:t>
            </a:r>
            <a:endParaRPr kumimoji="1" lang="ja-JP" altLang="en-US" sz="500" dirty="0">
              <a:solidFill>
                <a:schemeClr val="tx1"/>
              </a:solidFill>
              <a:latin typeface="BIZ UDPゴシック" panose="020B0400000000000000" pitchFamily="50" charset="-128"/>
              <a:ea typeface="BIZ UDPゴシック" panose="020B0400000000000000" pitchFamily="50" charset="-128"/>
            </a:endParaRPr>
          </a:p>
        </p:txBody>
      </p:sp>
      <p:sp>
        <p:nvSpPr>
          <p:cNvPr id="151" name="楕円 150">
            <a:extLst>
              <a:ext uri="{FF2B5EF4-FFF2-40B4-BE49-F238E27FC236}">
                <a16:creationId xmlns:a16="http://schemas.microsoft.com/office/drawing/2014/main" id="{FDF12E4F-F529-4372-9468-C1371AE4DFFF}"/>
              </a:ext>
            </a:extLst>
          </p:cNvPr>
          <p:cNvSpPr/>
          <p:nvPr/>
        </p:nvSpPr>
        <p:spPr>
          <a:xfrm>
            <a:off x="406630" y="8216420"/>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500" dirty="0">
                <a:solidFill>
                  <a:schemeClr val="tx1"/>
                </a:solidFill>
                <a:latin typeface="BIZ UDPゴシック" panose="020B0400000000000000" pitchFamily="50" charset="-128"/>
                <a:ea typeface="BIZ UDPゴシック" panose="020B0400000000000000" pitchFamily="50" charset="-128"/>
              </a:rPr>
              <a:t>E</a:t>
            </a:r>
          </a:p>
        </p:txBody>
      </p:sp>
      <p:sp>
        <p:nvSpPr>
          <p:cNvPr id="152" name="楕円 151">
            <a:extLst>
              <a:ext uri="{FF2B5EF4-FFF2-40B4-BE49-F238E27FC236}">
                <a16:creationId xmlns:a16="http://schemas.microsoft.com/office/drawing/2014/main" id="{93467713-FF9C-40F6-AA11-37BAB3823BE4}"/>
              </a:ext>
            </a:extLst>
          </p:cNvPr>
          <p:cNvSpPr/>
          <p:nvPr/>
        </p:nvSpPr>
        <p:spPr>
          <a:xfrm>
            <a:off x="957947" y="8212035"/>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500" dirty="0">
                <a:solidFill>
                  <a:schemeClr val="tx1"/>
                </a:solidFill>
                <a:latin typeface="BIZ UDPゴシック" panose="020B0400000000000000" pitchFamily="50" charset="-128"/>
                <a:ea typeface="BIZ UDPゴシック" panose="020B0400000000000000" pitchFamily="50" charset="-128"/>
              </a:rPr>
              <a:t>F</a:t>
            </a:r>
          </a:p>
        </p:txBody>
      </p:sp>
      <p:sp>
        <p:nvSpPr>
          <p:cNvPr id="153" name="楕円 152">
            <a:extLst>
              <a:ext uri="{FF2B5EF4-FFF2-40B4-BE49-F238E27FC236}">
                <a16:creationId xmlns:a16="http://schemas.microsoft.com/office/drawing/2014/main" id="{F845E60B-4D61-416D-A3AC-3261187EA8EF}"/>
              </a:ext>
            </a:extLst>
          </p:cNvPr>
          <p:cNvSpPr/>
          <p:nvPr/>
        </p:nvSpPr>
        <p:spPr>
          <a:xfrm>
            <a:off x="7716426" y="8778485"/>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500" dirty="0">
                <a:solidFill>
                  <a:schemeClr val="tx1"/>
                </a:solidFill>
                <a:latin typeface="BIZ UDPゴシック" panose="020B0400000000000000" pitchFamily="50" charset="-128"/>
                <a:ea typeface="BIZ UDPゴシック" panose="020B0400000000000000" pitchFamily="50" charset="-128"/>
              </a:rPr>
              <a:t>D</a:t>
            </a:r>
          </a:p>
        </p:txBody>
      </p:sp>
      <p:sp>
        <p:nvSpPr>
          <p:cNvPr id="154" name="楕円 153">
            <a:extLst>
              <a:ext uri="{FF2B5EF4-FFF2-40B4-BE49-F238E27FC236}">
                <a16:creationId xmlns:a16="http://schemas.microsoft.com/office/drawing/2014/main" id="{FD201E22-EBD0-4B5D-A6CE-4D716FB69570}"/>
              </a:ext>
            </a:extLst>
          </p:cNvPr>
          <p:cNvSpPr/>
          <p:nvPr/>
        </p:nvSpPr>
        <p:spPr>
          <a:xfrm>
            <a:off x="5353426" y="8216420"/>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500" dirty="0">
                <a:solidFill>
                  <a:schemeClr val="tx1"/>
                </a:solidFill>
                <a:latin typeface="BIZ UDPゴシック" panose="020B0400000000000000" pitchFamily="50" charset="-128"/>
                <a:ea typeface="BIZ UDPゴシック" panose="020B0400000000000000" pitchFamily="50" charset="-128"/>
              </a:rPr>
              <a:t>F</a:t>
            </a:r>
          </a:p>
        </p:txBody>
      </p:sp>
      <p:sp>
        <p:nvSpPr>
          <p:cNvPr id="155" name="楕円 154">
            <a:extLst>
              <a:ext uri="{FF2B5EF4-FFF2-40B4-BE49-F238E27FC236}">
                <a16:creationId xmlns:a16="http://schemas.microsoft.com/office/drawing/2014/main" id="{ABEABB08-CE92-43A8-8C16-1EF519CFDBE0}"/>
              </a:ext>
            </a:extLst>
          </p:cNvPr>
          <p:cNvSpPr/>
          <p:nvPr/>
        </p:nvSpPr>
        <p:spPr>
          <a:xfrm>
            <a:off x="5237533" y="8142767"/>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500" dirty="0">
                <a:solidFill>
                  <a:schemeClr val="tx1"/>
                </a:solidFill>
                <a:latin typeface="BIZ UDPゴシック" panose="020B0400000000000000" pitchFamily="50" charset="-128"/>
                <a:ea typeface="BIZ UDPゴシック" panose="020B0400000000000000" pitchFamily="50" charset="-128"/>
              </a:rPr>
              <a:t>E</a:t>
            </a:r>
          </a:p>
        </p:txBody>
      </p:sp>
      <p:sp>
        <p:nvSpPr>
          <p:cNvPr id="156" name="楕円 155">
            <a:extLst>
              <a:ext uri="{FF2B5EF4-FFF2-40B4-BE49-F238E27FC236}">
                <a16:creationId xmlns:a16="http://schemas.microsoft.com/office/drawing/2014/main" id="{3B72D587-A989-4C55-B81A-8B21A1BCFB8B}"/>
              </a:ext>
            </a:extLst>
          </p:cNvPr>
          <p:cNvSpPr/>
          <p:nvPr/>
        </p:nvSpPr>
        <p:spPr>
          <a:xfrm>
            <a:off x="5151499" y="7943189"/>
            <a:ext cx="122400" cy="12072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500" dirty="0">
                <a:solidFill>
                  <a:schemeClr val="tx1"/>
                </a:solidFill>
                <a:latin typeface="BIZ UDPゴシック" panose="020B0400000000000000" pitchFamily="50" charset="-128"/>
                <a:ea typeface="BIZ UDPゴシック" panose="020B0400000000000000" pitchFamily="50" charset="-128"/>
              </a:rPr>
              <a:t>D</a:t>
            </a:r>
          </a:p>
        </p:txBody>
      </p:sp>
      <p:cxnSp>
        <p:nvCxnSpPr>
          <p:cNvPr id="21" name="直線コネクタ 20">
            <a:extLst>
              <a:ext uri="{FF2B5EF4-FFF2-40B4-BE49-F238E27FC236}">
                <a16:creationId xmlns:a16="http://schemas.microsoft.com/office/drawing/2014/main" id="{79D9F8D4-1C9F-4A9E-863C-820A3C768142}"/>
              </a:ext>
            </a:extLst>
          </p:cNvPr>
          <p:cNvCxnSpPr>
            <a:cxnSpLocks/>
          </p:cNvCxnSpPr>
          <p:nvPr/>
        </p:nvCxnSpPr>
        <p:spPr>
          <a:xfrm>
            <a:off x="5249542" y="8045238"/>
            <a:ext cx="97325" cy="56191"/>
          </a:xfrm>
          <a:prstGeom prst="line">
            <a:avLst/>
          </a:prstGeom>
          <a:ln w="6350"/>
        </p:spPr>
        <p:style>
          <a:lnRef idx="1">
            <a:schemeClr val="dk1"/>
          </a:lnRef>
          <a:fillRef idx="0">
            <a:schemeClr val="dk1"/>
          </a:fillRef>
          <a:effectRef idx="0">
            <a:schemeClr val="dk1"/>
          </a:effectRef>
          <a:fontRef idx="minor">
            <a:schemeClr val="tx1"/>
          </a:fontRef>
        </p:style>
      </p:cxnSp>
      <p:cxnSp>
        <p:nvCxnSpPr>
          <p:cNvPr id="157" name="直線コネクタ 156">
            <a:extLst>
              <a:ext uri="{FF2B5EF4-FFF2-40B4-BE49-F238E27FC236}">
                <a16:creationId xmlns:a16="http://schemas.microsoft.com/office/drawing/2014/main" id="{EB5845D9-E9A7-40AF-9EF9-0BED894EB069}"/>
              </a:ext>
            </a:extLst>
          </p:cNvPr>
          <p:cNvCxnSpPr>
            <a:cxnSpLocks/>
          </p:cNvCxnSpPr>
          <p:nvPr/>
        </p:nvCxnSpPr>
        <p:spPr>
          <a:xfrm flipH="1">
            <a:off x="5140873" y="7328966"/>
            <a:ext cx="26217" cy="67508"/>
          </a:xfrm>
          <a:prstGeom prst="line">
            <a:avLst/>
          </a:prstGeom>
          <a:ln w="3175"/>
        </p:spPr>
        <p:style>
          <a:lnRef idx="1">
            <a:schemeClr val="dk1"/>
          </a:lnRef>
          <a:fillRef idx="0">
            <a:schemeClr val="dk1"/>
          </a:fillRef>
          <a:effectRef idx="0">
            <a:schemeClr val="dk1"/>
          </a:effectRef>
          <a:fontRef idx="minor">
            <a:schemeClr val="tx1"/>
          </a:fontRef>
        </p:style>
      </p:cxnSp>
      <p:sp>
        <p:nvSpPr>
          <p:cNvPr id="158" name="楕円 157">
            <a:extLst>
              <a:ext uri="{FF2B5EF4-FFF2-40B4-BE49-F238E27FC236}">
                <a16:creationId xmlns:a16="http://schemas.microsoft.com/office/drawing/2014/main" id="{B2128049-E1E0-433D-A02B-F6FC60D47231}"/>
              </a:ext>
            </a:extLst>
          </p:cNvPr>
          <p:cNvSpPr/>
          <p:nvPr/>
        </p:nvSpPr>
        <p:spPr>
          <a:xfrm>
            <a:off x="5251253" y="7150954"/>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⑦</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59" name="楕円 158">
            <a:extLst>
              <a:ext uri="{FF2B5EF4-FFF2-40B4-BE49-F238E27FC236}">
                <a16:creationId xmlns:a16="http://schemas.microsoft.com/office/drawing/2014/main" id="{6E98F8F8-1B07-4893-BE04-0AF5192B91A1}"/>
              </a:ext>
            </a:extLst>
          </p:cNvPr>
          <p:cNvSpPr/>
          <p:nvPr/>
        </p:nvSpPr>
        <p:spPr>
          <a:xfrm>
            <a:off x="4648130" y="7437121"/>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BIZ UDPゴシック" panose="020B0400000000000000" pitchFamily="50" charset="-128"/>
                <a:ea typeface="BIZ UDPゴシック" panose="020B0400000000000000" pitchFamily="50" charset="-128"/>
              </a:rPr>
              <a:t>⑥</a:t>
            </a:r>
            <a:endParaRPr kumimoji="1" lang="ja-JP" altLang="en-US" sz="700" dirty="0">
              <a:solidFill>
                <a:schemeClr val="tx1"/>
              </a:solidFill>
              <a:latin typeface="BIZ UDPゴシック" panose="020B0400000000000000" pitchFamily="50" charset="-128"/>
              <a:ea typeface="BIZ UDPゴシック" panose="020B0400000000000000" pitchFamily="50" charset="-128"/>
            </a:endParaRPr>
          </a:p>
        </p:txBody>
      </p:sp>
      <p:sp>
        <p:nvSpPr>
          <p:cNvPr id="160" name="楕円 159">
            <a:extLst>
              <a:ext uri="{FF2B5EF4-FFF2-40B4-BE49-F238E27FC236}">
                <a16:creationId xmlns:a16="http://schemas.microsoft.com/office/drawing/2014/main" id="{52F8CA29-6055-4C88-BA91-94324C92E282}"/>
              </a:ext>
            </a:extLst>
          </p:cNvPr>
          <p:cNvSpPr/>
          <p:nvPr/>
        </p:nvSpPr>
        <p:spPr>
          <a:xfrm>
            <a:off x="4612743" y="7288946"/>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⑧</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61" name="楕円 160">
            <a:extLst>
              <a:ext uri="{FF2B5EF4-FFF2-40B4-BE49-F238E27FC236}">
                <a16:creationId xmlns:a16="http://schemas.microsoft.com/office/drawing/2014/main" id="{E3693F90-5ED7-4E8D-A2F3-54AD9D03E82C}"/>
              </a:ext>
            </a:extLst>
          </p:cNvPr>
          <p:cNvSpPr/>
          <p:nvPr/>
        </p:nvSpPr>
        <p:spPr>
          <a:xfrm>
            <a:off x="5491706" y="7189817"/>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④</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62" name="楕円 161">
            <a:extLst>
              <a:ext uri="{FF2B5EF4-FFF2-40B4-BE49-F238E27FC236}">
                <a16:creationId xmlns:a16="http://schemas.microsoft.com/office/drawing/2014/main" id="{45427E64-2551-4AC3-A1A2-A3DE4D7BD300}"/>
              </a:ext>
            </a:extLst>
          </p:cNvPr>
          <p:cNvSpPr/>
          <p:nvPr/>
        </p:nvSpPr>
        <p:spPr>
          <a:xfrm>
            <a:off x="5219982" y="6137874"/>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㉗</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63" name="楕円 162">
            <a:extLst>
              <a:ext uri="{FF2B5EF4-FFF2-40B4-BE49-F238E27FC236}">
                <a16:creationId xmlns:a16="http://schemas.microsoft.com/office/drawing/2014/main" id="{97EDB492-F157-4D39-BD74-A256ECF6055E}"/>
              </a:ext>
            </a:extLst>
          </p:cNvPr>
          <p:cNvSpPr/>
          <p:nvPr/>
        </p:nvSpPr>
        <p:spPr>
          <a:xfrm>
            <a:off x="5194124" y="7263019"/>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BIZ UDPゴシック" panose="020B0400000000000000" pitchFamily="50" charset="-128"/>
                <a:ea typeface="BIZ UDPゴシック" panose="020B0400000000000000" pitchFamily="50" charset="-128"/>
              </a:rPr>
              <a:t>⑬</a:t>
            </a:r>
            <a:endParaRPr kumimoji="1" lang="ja-JP" altLang="en-US" sz="700" dirty="0">
              <a:solidFill>
                <a:schemeClr val="tx1"/>
              </a:solidFill>
              <a:latin typeface="BIZ UDPゴシック" panose="020B0400000000000000" pitchFamily="50" charset="-128"/>
              <a:ea typeface="BIZ UDPゴシック" panose="020B0400000000000000" pitchFamily="50" charset="-128"/>
            </a:endParaRPr>
          </a:p>
        </p:txBody>
      </p:sp>
      <p:sp>
        <p:nvSpPr>
          <p:cNvPr id="164" name="楕円 163">
            <a:extLst>
              <a:ext uri="{FF2B5EF4-FFF2-40B4-BE49-F238E27FC236}">
                <a16:creationId xmlns:a16="http://schemas.microsoft.com/office/drawing/2014/main" id="{803B83E2-B0AD-4E62-89CC-CB74507F40A0}"/>
              </a:ext>
            </a:extLst>
          </p:cNvPr>
          <p:cNvSpPr/>
          <p:nvPr/>
        </p:nvSpPr>
        <p:spPr>
          <a:xfrm>
            <a:off x="4837864" y="7356587"/>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Pゴシック" panose="020B0400000000000000" pitchFamily="50" charset="-128"/>
                <a:ea typeface="BIZ UDPゴシック" panose="020B0400000000000000" pitchFamily="50" charset="-128"/>
              </a:rPr>
              <a:t>⑭</a:t>
            </a:r>
          </a:p>
        </p:txBody>
      </p:sp>
      <p:sp>
        <p:nvSpPr>
          <p:cNvPr id="165" name="楕円 164">
            <a:extLst>
              <a:ext uri="{FF2B5EF4-FFF2-40B4-BE49-F238E27FC236}">
                <a16:creationId xmlns:a16="http://schemas.microsoft.com/office/drawing/2014/main" id="{9DBBA0FE-AC76-4410-89FE-CE7D6C9CEBAB}"/>
              </a:ext>
            </a:extLst>
          </p:cNvPr>
          <p:cNvSpPr/>
          <p:nvPr/>
        </p:nvSpPr>
        <p:spPr>
          <a:xfrm>
            <a:off x="4695252" y="7027362"/>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⑮</a:t>
            </a:r>
          </a:p>
        </p:txBody>
      </p:sp>
      <p:sp>
        <p:nvSpPr>
          <p:cNvPr id="166" name="楕円 165">
            <a:extLst>
              <a:ext uri="{FF2B5EF4-FFF2-40B4-BE49-F238E27FC236}">
                <a16:creationId xmlns:a16="http://schemas.microsoft.com/office/drawing/2014/main" id="{FB734844-D29B-4662-B78C-49C088996B1D}"/>
              </a:ext>
            </a:extLst>
          </p:cNvPr>
          <p:cNvSpPr/>
          <p:nvPr/>
        </p:nvSpPr>
        <p:spPr>
          <a:xfrm>
            <a:off x="4904784" y="6884297"/>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⑯</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67" name="楕円 166">
            <a:extLst>
              <a:ext uri="{FF2B5EF4-FFF2-40B4-BE49-F238E27FC236}">
                <a16:creationId xmlns:a16="http://schemas.microsoft.com/office/drawing/2014/main" id="{99F46CE5-D786-4204-82D7-37793D58B4EE}"/>
              </a:ext>
            </a:extLst>
          </p:cNvPr>
          <p:cNvSpPr/>
          <p:nvPr/>
        </p:nvSpPr>
        <p:spPr>
          <a:xfrm>
            <a:off x="5305532" y="7448784"/>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⑰</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68" name="楕円 167">
            <a:extLst>
              <a:ext uri="{FF2B5EF4-FFF2-40B4-BE49-F238E27FC236}">
                <a16:creationId xmlns:a16="http://schemas.microsoft.com/office/drawing/2014/main" id="{55E22312-D745-479A-B5B4-5C741F153A77}"/>
              </a:ext>
            </a:extLst>
          </p:cNvPr>
          <p:cNvSpPr/>
          <p:nvPr/>
        </p:nvSpPr>
        <p:spPr>
          <a:xfrm>
            <a:off x="5502460" y="7002039"/>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⑱</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69" name="楕円 168">
            <a:extLst>
              <a:ext uri="{FF2B5EF4-FFF2-40B4-BE49-F238E27FC236}">
                <a16:creationId xmlns:a16="http://schemas.microsoft.com/office/drawing/2014/main" id="{82732BBF-1DDE-404F-9C97-54286FFC7ED7}"/>
              </a:ext>
            </a:extLst>
          </p:cNvPr>
          <p:cNvSpPr/>
          <p:nvPr/>
        </p:nvSpPr>
        <p:spPr>
          <a:xfrm>
            <a:off x="4493792" y="7517546"/>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⑲</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70" name="楕円 169">
            <a:extLst>
              <a:ext uri="{FF2B5EF4-FFF2-40B4-BE49-F238E27FC236}">
                <a16:creationId xmlns:a16="http://schemas.microsoft.com/office/drawing/2014/main" id="{1214573F-3F98-4843-BA7D-C1B38BC4387A}"/>
              </a:ext>
            </a:extLst>
          </p:cNvPr>
          <p:cNvSpPr/>
          <p:nvPr/>
        </p:nvSpPr>
        <p:spPr>
          <a:xfrm>
            <a:off x="4569649" y="7752615"/>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BIZ UDPゴシック" panose="020B0400000000000000" pitchFamily="50" charset="-128"/>
                <a:ea typeface="BIZ UDPゴシック" panose="020B0400000000000000" pitchFamily="50" charset="-128"/>
              </a:rPr>
              <a:t>⑳</a:t>
            </a:r>
          </a:p>
        </p:txBody>
      </p:sp>
      <p:sp>
        <p:nvSpPr>
          <p:cNvPr id="171" name="楕円 170">
            <a:extLst>
              <a:ext uri="{FF2B5EF4-FFF2-40B4-BE49-F238E27FC236}">
                <a16:creationId xmlns:a16="http://schemas.microsoft.com/office/drawing/2014/main" id="{EF712E65-4082-4C51-8A09-44CBAE2A08FA}"/>
              </a:ext>
            </a:extLst>
          </p:cNvPr>
          <p:cNvSpPr/>
          <p:nvPr/>
        </p:nvSpPr>
        <p:spPr>
          <a:xfrm>
            <a:off x="4729571" y="7914331"/>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㉑</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cxnSp>
        <p:nvCxnSpPr>
          <p:cNvPr id="172" name="直線コネクタ 171">
            <a:extLst>
              <a:ext uri="{FF2B5EF4-FFF2-40B4-BE49-F238E27FC236}">
                <a16:creationId xmlns:a16="http://schemas.microsoft.com/office/drawing/2014/main" id="{BDEDD99F-1456-48EA-9B93-70F91440B7F0}"/>
              </a:ext>
            </a:extLst>
          </p:cNvPr>
          <p:cNvCxnSpPr>
            <a:cxnSpLocks/>
            <a:stCxn id="163" idx="3"/>
            <a:endCxn id="163" idx="3"/>
          </p:cNvCxnSpPr>
          <p:nvPr/>
        </p:nvCxnSpPr>
        <p:spPr>
          <a:xfrm>
            <a:off x="5230912" y="7417700"/>
            <a:ext cx="0" cy="0"/>
          </a:xfrm>
          <a:prstGeom prst="line">
            <a:avLst/>
          </a:prstGeom>
          <a:ln w="3175"/>
        </p:spPr>
        <p:style>
          <a:lnRef idx="1">
            <a:schemeClr val="dk1"/>
          </a:lnRef>
          <a:fillRef idx="0">
            <a:schemeClr val="dk1"/>
          </a:fillRef>
          <a:effectRef idx="0">
            <a:schemeClr val="dk1"/>
          </a:effectRef>
          <a:fontRef idx="minor">
            <a:schemeClr val="tx1"/>
          </a:fontRef>
        </p:style>
      </p:cxnSp>
      <p:cxnSp>
        <p:nvCxnSpPr>
          <p:cNvPr id="173" name="直線コネクタ 172">
            <a:extLst>
              <a:ext uri="{FF2B5EF4-FFF2-40B4-BE49-F238E27FC236}">
                <a16:creationId xmlns:a16="http://schemas.microsoft.com/office/drawing/2014/main" id="{60684290-BACF-4D03-A603-306FED7481DF}"/>
              </a:ext>
            </a:extLst>
          </p:cNvPr>
          <p:cNvCxnSpPr>
            <a:cxnSpLocks/>
          </p:cNvCxnSpPr>
          <p:nvPr/>
        </p:nvCxnSpPr>
        <p:spPr>
          <a:xfrm flipH="1">
            <a:off x="5173355" y="7373018"/>
            <a:ext cx="108000" cy="59887"/>
          </a:xfrm>
          <a:prstGeom prst="line">
            <a:avLst/>
          </a:prstGeom>
          <a:ln w="3175"/>
        </p:spPr>
        <p:style>
          <a:lnRef idx="1">
            <a:schemeClr val="dk1"/>
          </a:lnRef>
          <a:fillRef idx="0">
            <a:schemeClr val="dk1"/>
          </a:fillRef>
          <a:effectRef idx="0">
            <a:schemeClr val="dk1"/>
          </a:effectRef>
          <a:fontRef idx="minor">
            <a:schemeClr val="tx1"/>
          </a:fontRef>
        </p:style>
      </p:cxnSp>
      <p:cxnSp>
        <p:nvCxnSpPr>
          <p:cNvPr id="174" name="直線コネクタ 173">
            <a:extLst>
              <a:ext uri="{FF2B5EF4-FFF2-40B4-BE49-F238E27FC236}">
                <a16:creationId xmlns:a16="http://schemas.microsoft.com/office/drawing/2014/main" id="{6700640A-06C2-4C38-B52A-B0D609561A1B}"/>
              </a:ext>
            </a:extLst>
          </p:cNvPr>
          <p:cNvCxnSpPr>
            <a:cxnSpLocks/>
          </p:cNvCxnSpPr>
          <p:nvPr/>
        </p:nvCxnSpPr>
        <p:spPr>
          <a:xfrm flipV="1">
            <a:off x="5013879" y="7452768"/>
            <a:ext cx="84095" cy="15848"/>
          </a:xfrm>
          <a:prstGeom prst="line">
            <a:avLst/>
          </a:prstGeom>
          <a:ln w="3175"/>
        </p:spPr>
        <p:style>
          <a:lnRef idx="1">
            <a:schemeClr val="dk1"/>
          </a:lnRef>
          <a:fillRef idx="0">
            <a:schemeClr val="dk1"/>
          </a:fillRef>
          <a:effectRef idx="0">
            <a:schemeClr val="dk1"/>
          </a:effectRef>
          <a:fontRef idx="minor">
            <a:schemeClr val="tx1"/>
          </a:fontRef>
        </p:style>
      </p:cxnSp>
      <p:sp>
        <p:nvSpPr>
          <p:cNvPr id="175" name="楕円 174">
            <a:extLst>
              <a:ext uri="{FF2B5EF4-FFF2-40B4-BE49-F238E27FC236}">
                <a16:creationId xmlns:a16="http://schemas.microsoft.com/office/drawing/2014/main" id="{BC237873-5B99-4851-BD76-EA71B1A6EB6E}"/>
              </a:ext>
            </a:extLst>
          </p:cNvPr>
          <p:cNvSpPr/>
          <p:nvPr/>
        </p:nvSpPr>
        <p:spPr>
          <a:xfrm>
            <a:off x="4716007" y="7658326"/>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BIZ UDPゴシック" panose="020B0400000000000000" pitchFamily="50" charset="-128"/>
                <a:ea typeface="BIZ UDPゴシック" panose="020B0400000000000000" pitchFamily="50" charset="-128"/>
              </a:rPr>
              <a:t>㉒</a:t>
            </a:r>
            <a:endParaRPr kumimoji="1" lang="ja-JP" altLang="en-US" sz="700" dirty="0">
              <a:solidFill>
                <a:schemeClr val="tx1"/>
              </a:solidFill>
              <a:latin typeface="BIZ UDPゴシック" panose="020B0400000000000000" pitchFamily="50" charset="-128"/>
              <a:ea typeface="BIZ UDPゴシック" panose="020B0400000000000000" pitchFamily="50" charset="-128"/>
            </a:endParaRPr>
          </a:p>
        </p:txBody>
      </p:sp>
      <p:sp>
        <p:nvSpPr>
          <p:cNvPr id="176" name="楕円 175">
            <a:extLst>
              <a:ext uri="{FF2B5EF4-FFF2-40B4-BE49-F238E27FC236}">
                <a16:creationId xmlns:a16="http://schemas.microsoft.com/office/drawing/2014/main" id="{54885FC5-5790-448B-8D00-55713331F747}"/>
              </a:ext>
            </a:extLst>
          </p:cNvPr>
          <p:cNvSpPr/>
          <p:nvPr/>
        </p:nvSpPr>
        <p:spPr>
          <a:xfrm>
            <a:off x="4379076" y="8103155"/>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㉓</a:t>
            </a:r>
          </a:p>
        </p:txBody>
      </p:sp>
      <p:sp>
        <p:nvSpPr>
          <p:cNvPr id="177" name="楕円 176">
            <a:extLst>
              <a:ext uri="{FF2B5EF4-FFF2-40B4-BE49-F238E27FC236}">
                <a16:creationId xmlns:a16="http://schemas.microsoft.com/office/drawing/2014/main" id="{A544B22B-B70C-4A31-B242-ABDEB3FCF1C0}"/>
              </a:ext>
            </a:extLst>
          </p:cNvPr>
          <p:cNvSpPr/>
          <p:nvPr/>
        </p:nvSpPr>
        <p:spPr>
          <a:xfrm>
            <a:off x="4437161" y="7767909"/>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BIZ UDPゴシック" panose="020B0400000000000000" pitchFamily="50" charset="-128"/>
                <a:ea typeface="BIZ UDPゴシック" panose="020B0400000000000000" pitchFamily="50" charset="-128"/>
              </a:rPr>
              <a:t>㉔</a:t>
            </a:r>
            <a:endParaRPr kumimoji="1" lang="ja-JP" altLang="en-US" sz="700" dirty="0">
              <a:solidFill>
                <a:schemeClr val="tx1"/>
              </a:solidFill>
              <a:latin typeface="BIZ UDPゴシック" panose="020B0400000000000000" pitchFamily="50" charset="-128"/>
              <a:ea typeface="BIZ UDPゴシック" panose="020B0400000000000000" pitchFamily="50" charset="-128"/>
            </a:endParaRPr>
          </a:p>
        </p:txBody>
      </p:sp>
      <p:sp>
        <p:nvSpPr>
          <p:cNvPr id="178" name="楕円 177">
            <a:extLst>
              <a:ext uri="{FF2B5EF4-FFF2-40B4-BE49-F238E27FC236}">
                <a16:creationId xmlns:a16="http://schemas.microsoft.com/office/drawing/2014/main" id="{DDBEEF11-209A-468A-8B25-507B5768178A}"/>
              </a:ext>
            </a:extLst>
          </p:cNvPr>
          <p:cNvSpPr/>
          <p:nvPr/>
        </p:nvSpPr>
        <p:spPr>
          <a:xfrm>
            <a:off x="4283917" y="7880745"/>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㉕</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79" name="楕円 178">
            <a:extLst>
              <a:ext uri="{FF2B5EF4-FFF2-40B4-BE49-F238E27FC236}">
                <a16:creationId xmlns:a16="http://schemas.microsoft.com/office/drawing/2014/main" id="{110C08C4-E0A7-4683-8A91-CD4C42F12A45}"/>
              </a:ext>
            </a:extLst>
          </p:cNvPr>
          <p:cNvSpPr/>
          <p:nvPr/>
        </p:nvSpPr>
        <p:spPr>
          <a:xfrm>
            <a:off x="4582070" y="6746209"/>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㉖</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80" name="楕円 179">
            <a:extLst>
              <a:ext uri="{FF2B5EF4-FFF2-40B4-BE49-F238E27FC236}">
                <a16:creationId xmlns:a16="http://schemas.microsoft.com/office/drawing/2014/main" id="{253AC018-24B3-41FC-898B-456DA2A9484E}"/>
              </a:ext>
            </a:extLst>
          </p:cNvPr>
          <p:cNvSpPr/>
          <p:nvPr/>
        </p:nvSpPr>
        <p:spPr>
          <a:xfrm>
            <a:off x="8100588" y="8220264"/>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⑩</a:t>
            </a:r>
          </a:p>
        </p:txBody>
      </p:sp>
      <p:cxnSp>
        <p:nvCxnSpPr>
          <p:cNvPr id="181" name="直線コネクタ 180">
            <a:extLst>
              <a:ext uri="{FF2B5EF4-FFF2-40B4-BE49-F238E27FC236}">
                <a16:creationId xmlns:a16="http://schemas.microsoft.com/office/drawing/2014/main" id="{26A41608-F1B9-44CE-9034-6A2272BDF738}"/>
              </a:ext>
            </a:extLst>
          </p:cNvPr>
          <p:cNvCxnSpPr>
            <a:cxnSpLocks/>
            <a:endCxn id="159" idx="4"/>
          </p:cNvCxnSpPr>
          <p:nvPr/>
        </p:nvCxnSpPr>
        <p:spPr>
          <a:xfrm flipH="1" flipV="1">
            <a:off x="4773733" y="7618341"/>
            <a:ext cx="53865" cy="96589"/>
          </a:xfrm>
          <a:prstGeom prst="line">
            <a:avLst/>
          </a:prstGeom>
          <a:ln w="3175"/>
        </p:spPr>
        <p:style>
          <a:lnRef idx="1">
            <a:schemeClr val="dk1"/>
          </a:lnRef>
          <a:fillRef idx="0">
            <a:schemeClr val="dk1"/>
          </a:fillRef>
          <a:effectRef idx="0">
            <a:schemeClr val="dk1"/>
          </a:effectRef>
          <a:fontRef idx="minor">
            <a:schemeClr val="tx1"/>
          </a:fontRef>
        </p:style>
      </p:cxnSp>
      <p:cxnSp>
        <p:nvCxnSpPr>
          <p:cNvPr id="189" name="直線コネクタ 188">
            <a:extLst>
              <a:ext uri="{FF2B5EF4-FFF2-40B4-BE49-F238E27FC236}">
                <a16:creationId xmlns:a16="http://schemas.microsoft.com/office/drawing/2014/main" id="{E0672D66-4969-4547-8232-E2679849E53A}"/>
              </a:ext>
            </a:extLst>
          </p:cNvPr>
          <p:cNvCxnSpPr>
            <a:cxnSpLocks/>
          </p:cNvCxnSpPr>
          <p:nvPr/>
        </p:nvCxnSpPr>
        <p:spPr>
          <a:xfrm flipV="1">
            <a:off x="4461292" y="7943189"/>
            <a:ext cx="202379" cy="27069"/>
          </a:xfrm>
          <a:prstGeom prst="line">
            <a:avLst/>
          </a:prstGeom>
          <a:ln w="3175"/>
        </p:spPr>
        <p:style>
          <a:lnRef idx="1">
            <a:schemeClr val="dk1"/>
          </a:lnRef>
          <a:fillRef idx="0">
            <a:schemeClr val="dk1"/>
          </a:fillRef>
          <a:effectRef idx="0">
            <a:schemeClr val="dk1"/>
          </a:effectRef>
          <a:fontRef idx="minor">
            <a:schemeClr val="tx1"/>
          </a:fontRef>
        </p:style>
      </p:cxnSp>
      <p:sp>
        <p:nvSpPr>
          <p:cNvPr id="191" name="楕円 190">
            <a:extLst>
              <a:ext uri="{FF2B5EF4-FFF2-40B4-BE49-F238E27FC236}">
                <a16:creationId xmlns:a16="http://schemas.microsoft.com/office/drawing/2014/main" id="{35612DEA-8F20-4063-B866-B8F04C6A3072}"/>
              </a:ext>
            </a:extLst>
          </p:cNvPr>
          <p:cNvSpPr/>
          <p:nvPr/>
        </p:nvSpPr>
        <p:spPr>
          <a:xfrm>
            <a:off x="4412466" y="6962641"/>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㉘</a:t>
            </a:r>
          </a:p>
        </p:txBody>
      </p:sp>
      <p:sp>
        <p:nvSpPr>
          <p:cNvPr id="192" name="楕円 191">
            <a:extLst>
              <a:ext uri="{FF2B5EF4-FFF2-40B4-BE49-F238E27FC236}">
                <a16:creationId xmlns:a16="http://schemas.microsoft.com/office/drawing/2014/main" id="{5D2CF500-7EAB-45CC-8CCD-C05946C9B167}"/>
              </a:ext>
            </a:extLst>
          </p:cNvPr>
          <p:cNvSpPr/>
          <p:nvPr/>
        </p:nvSpPr>
        <p:spPr>
          <a:xfrm>
            <a:off x="5261645" y="6432471"/>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㉙</a:t>
            </a:r>
          </a:p>
        </p:txBody>
      </p:sp>
      <p:sp>
        <p:nvSpPr>
          <p:cNvPr id="193" name="楕円 192">
            <a:extLst>
              <a:ext uri="{FF2B5EF4-FFF2-40B4-BE49-F238E27FC236}">
                <a16:creationId xmlns:a16="http://schemas.microsoft.com/office/drawing/2014/main" id="{A618AF71-9FEE-4DA1-ACB1-9A80513F14DA}"/>
              </a:ext>
            </a:extLst>
          </p:cNvPr>
          <p:cNvSpPr/>
          <p:nvPr/>
        </p:nvSpPr>
        <p:spPr>
          <a:xfrm>
            <a:off x="4904783" y="6545352"/>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㉚</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94" name="楕円 193">
            <a:extLst>
              <a:ext uri="{FF2B5EF4-FFF2-40B4-BE49-F238E27FC236}">
                <a16:creationId xmlns:a16="http://schemas.microsoft.com/office/drawing/2014/main" id="{5DD3168F-E02E-4BDD-89B2-8DC59430266A}"/>
              </a:ext>
            </a:extLst>
          </p:cNvPr>
          <p:cNvSpPr/>
          <p:nvPr/>
        </p:nvSpPr>
        <p:spPr>
          <a:xfrm>
            <a:off x="5061324" y="6486886"/>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㉛</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95" name="楕円 194">
            <a:extLst>
              <a:ext uri="{FF2B5EF4-FFF2-40B4-BE49-F238E27FC236}">
                <a16:creationId xmlns:a16="http://schemas.microsoft.com/office/drawing/2014/main" id="{00B337A1-FD02-4B66-9455-5B64BE79D7C5}"/>
              </a:ext>
            </a:extLst>
          </p:cNvPr>
          <p:cNvSpPr/>
          <p:nvPr/>
        </p:nvSpPr>
        <p:spPr>
          <a:xfrm>
            <a:off x="4999891" y="6692483"/>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㉜</a:t>
            </a:r>
            <a:endParaRPr kumimoji="1" lang="ja-JP" altLang="en-US" sz="900" dirty="0">
              <a:solidFill>
                <a:schemeClr val="tx1"/>
              </a:solidFill>
              <a:latin typeface="BIZ UDPゴシック" panose="020B0400000000000000" pitchFamily="50" charset="-128"/>
              <a:ea typeface="BIZ UDPゴシック" panose="020B0400000000000000" pitchFamily="50" charset="-128"/>
            </a:endParaRPr>
          </a:p>
        </p:txBody>
      </p:sp>
      <p:sp>
        <p:nvSpPr>
          <p:cNvPr id="196" name="楕円 195">
            <a:extLst>
              <a:ext uri="{FF2B5EF4-FFF2-40B4-BE49-F238E27FC236}">
                <a16:creationId xmlns:a16="http://schemas.microsoft.com/office/drawing/2014/main" id="{91FD73F9-360C-4D6D-9E91-E384800FA1D1}"/>
              </a:ext>
            </a:extLst>
          </p:cNvPr>
          <p:cNvSpPr/>
          <p:nvPr/>
        </p:nvSpPr>
        <p:spPr>
          <a:xfrm>
            <a:off x="4322996" y="7261080"/>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㉝</a:t>
            </a:r>
          </a:p>
        </p:txBody>
      </p:sp>
      <p:sp>
        <p:nvSpPr>
          <p:cNvPr id="197" name="楕円 196">
            <a:extLst>
              <a:ext uri="{FF2B5EF4-FFF2-40B4-BE49-F238E27FC236}">
                <a16:creationId xmlns:a16="http://schemas.microsoft.com/office/drawing/2014/main" id="{CCF730B0-21B9-443A-89AA-3439F98D766A}"/>
              </a:ext>
            </a:extLst>
          </p:cNvPr>
          <p:cNvSpPr/>
          <p:nvPr/>
        </p:nvSpPr>
        <p:spPr>
          <a:xfrm>
            <a:off x="8141226" y="8230254"/>
            <a:ext cx="251205" cy="18122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BIZ UDPゴシック" panose="020B0400000000000000" pitchFamily="50" charset="-128"/>
                <a:ea typeface="BIZ UDPゴシック" panose="020B0400000000000000" pitchFamily="50" charset="-128"/>
              </a:rPr>
              <a:t>⑩</a:t>
            </a:r>
          </a:p>
        </p:txBody>
      </p:sp>
      <p:cxnSp>
        <p:nvCxnSpPr>
          <p:cNvPr id="183" name="直線コネクタ 182">
            <a:extLst>
              <a:ext uri="{FF2B5EF4-FFF2-40B4-BE49-F238E27FC236}">
                <a16:creationId xmlns:a16="http://schemas.microsoft.com/office/drawing/2014/main" id="{62C02848-2BE8-4E74-AD1B-EC408039132D}"/>
              </a:ext>
            </a:extLst>
          </p:cNvPr>
          <p:cNvCxnSpPr>
            <a:cxnSpLocks/>
          </p:cNvCxnSpPr>
          <p:nvPr/>
        </p:nvCxnSpPr>
        <p:spPr>
          <a:xfrm flipV="1">
            <a:off x="4532703" y="8065835"/>
            <a:ext cx="115427" cy="101088"/>
          </a:xfrm>
          <a:prstGeom prst="line">
            <a:avLst/>
          </a:prstGeom>
          <a:ln w="3175"/>
        </p:spPr>
        <p:style>
          <a:lnRef idx="1">
            <a:schemeClr val="dk1"/>
          </a:lnRef>
          <a:fillRef idx="0">
            <a:schemeClr val="dk1"/>
          </a:fillRef>
          <a:effectRef idx="0">
            <a:schemeClr val="dk1"/>
          </a:effectRef>
          <a:fontRef idx="minor">
            <a:schemeClr val="tx1"/>
          </a:fontRef>
        </p:style>
      </p:cxnSp>
      <p:pic>
        <p:nvPicPr>
          <p:cNvPr id="5" name="図 4" descr="QR コード&#10;&#10;自動的に生成された説明">
            <a:extLst>
              <a:ext uri="{FF2B5EF4-FFF2-40B4-BE49-F238E27FC236}">
                <a16:creationId xmlns:a16="http://schemas.microsoft.com/office/drawing/2014/main" id="{1A21C69D-62DD-4B5A-93D5-AEFAE857A9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62286" y="5163877"/>
            <a:ext cx="630950" cy="630950"/>
          </a:xfrm>
          <a:prstGeom prst="rect">
            <a:avLst/>
          </a:prstGeom>
        </p:spPr>
      </p:pic>
    </p:spTree>
    <p:extLst>
      <p:ext uri="{BB962C8B-B14F-4D97-AF65-F5344CB8AC3E}">
        <p14:creationId xmlns:p14="http://schemas.microsoft.com/office/powerpoint/2010/main" val="2824434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1500" spc="-50" dirty="0">
            <a:latin typeface="UD デジタル 教科書体 NK-R" panose="02020400000000000000" pitchFamily="18" charset="-128"/>
            <a:ea typeface="UD デジタル 教科書体 NK-R" panose="02020400000000000000" pitchFamily="18" charset="-128"/>
            <a:cs typeface="メイリオ"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22354</TotalTime>
  <Words>1347</Words>
  <Application>Microsoft Office PowerPoint</Application>
  <PresentationFormat>A4 210 x 297 mm</PresentationFormat>
  <Paragraphs>211</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UD デジタル 教科書体 NK-R</vt:lpstr>
      <vt:lpstr>Arial</vt:lpstr>
      <vt:lpstr>Calibri</vt:lpstr>
      <vt:lpstr>Office ​​テーマ</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森脇 渉</dc:creator>
  <cp:lastModifiedBy>大亀 ちひろ</cp:lastModifiedBy>
  <cp:revision>1226</cp:revision>
  <cp:lastPrinted>2025-02-27T07:38:47Z</cp:lastPrinted>
  <dcterms:created xsi:type="dcterms:W3CDTF">2016-02-23T04:59:24Z</dcterms:created>
  <dcterms:modified xsi:type="dcterms:W3CDTF">2025-02-28T06:02:04Z</dcterms:modified>
</cp:coreProperties>
</file>